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3.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4.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5.xml" ContentType="application/vnd.openxmlformats-officedocument.theme+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6.xml" ContentType="application/vnd.openxmlformats-officedocument.theme+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3" r:id="rId2"/>
    <p:sldMasterId id="2147483709" r:id="rId3"/>
    <p:sldMasterId id="2147483741" r:id="rId4"/>
    <p:sldMasterId id="2147483754" r:id="rId5"/>
    <p:sldMasterId id="2147483762" r:id="rId6"/>
    <p:sldMasterId id="2147483776" r:id="rId7"/>
  </p:sldMasterIdLst>
  <p:notesMasterIdLst>
    <p:notesMasterId r:id="rId89"/>
  </p:notesMasterIdLst>
  <p:sldIdLst>
    <p:sldId id="475" r:id="rId8"/>
    <p:sldId id="312" r:id="rId9"/>
    <p:sldId id="1560" r:id="rId10"/>
    <p:sldId id="1561" r:id="rId11"/>
    <p:sldId id="1638" r:id="rId12"/>
    <p:sldId id="1700" r:id="rId13"/>
    <p:sldId id="1707" r:id="rId14"/>
    <p:sldId id="1706" r:id="rId15"/>
    <p:sldId id="605" r:id="rId16"/>
    <p:sldId id="406" r:id="rId17"/>
    <p:sldId id="479" r:id="rId18"/>
    <p:sldId id="1701" r:id="rId19"/>
    <p:sldId id="481" r:id="rId20"/>
    <p:sldId id="289" r:id="rId21"/>
    <p:sldId id="482" r:id="rId22"/>
    <p:sldId id="349" r:id="rId23"/>
    <p:sldId id="311" r:id="rId24"/>
    <p:sldId id="302" r:id="rId25"/>
    <p:sldId id="272" r:id="rId26"/>
    <p:sldId id="304" r:id="rId27"/>
    <p:sldId id="305" r:id="rId28"/>
    <p:sldId id="306" r:id="rId29"/>
    <p:sldId id="1674" r:id="rId30"/>
    <p:sldId id="1654" r:id="rId31"/>
    <p:sldId id="331" r:id="rId32"/>
    <p:sldId id="1710" r:id="rId33"/>
    <p:sldId id="1709" r:id="rId34"/>
    <p:sldId id="1672" r:id="rId35"/>
    <p:sldId id="1673" r:id="rId36"/>
    <p:sldId id="485" r:id="rId37"/>
    <p:sldId id="403" r:id="rId38"/>
    <p:sldId id="404" r:id="rId39"/>
    <p:sldId id="1577" r:id="rId40"/>
    <p:sldId id="345" r:id="rId41"/>
    <p:sldId id="1711" r:id="rId42"/>
    <p:sldId id="1712" r:id="rId43"/>
    <p:sldId id="1713" r:id="rId44"/>
    <p:sldId id="1714" r:id="rId45"/>
    <p:sldId id="1697" r:id="rId46"/>
    <p:sldId id="333" r:id="rId47"/>
    <p:sldId id="491" r:id="rId48"/>
    <p:sldId id="492" r:id="rId49"/>
    <p:sldId id="1687" r:id="rId50"/>
    <p:sldId id="508" r:id="rId51"/>
    <p:sldId id="1689" r:id="rId52"/>
    <p:sldId id="513" r:id="rId53"/>
    <p:sldId id="1690" r:id="rId54"/>
    <p:sldId id="514" r:id="rId55"/>
    <p:sldId id="1695" r:id="rId56"/>
    <p:sldId id="416" r:id="rId57"/>
    <p:sldId id="334" r:id="rId58"/>
    <p:sldId id="1691" r:id="rId59"/>
    <p:sldId id="547" r:id="rId60"/>
    <p:sldId id="1694" r:id="rId61"/>
    <p:sldId id="1698" r:id="rId62"/>
    <p:sldId id="396" r:id="rId63"/>
    <p:sldId id="337" r:id="rId64"/>
    <p:sldId id="422" r:id="rId65"/>
    <p:sldId id="380" r:id="rId66"/>
    <p:sldId id="392" r:id="rId67"/>
    <p:sldId id="496" r:id="rId68"/>
    <p:sldId id="393" r:id="rId69"/>
    <p:sldId id="399" r:id="rId70"/>
    <p:sldId id="395" r:id="rId71"/>
    <p:sldId id="1704" r:id="rId72"/>
    <p:sldId id="397" r:id="rId73"/>
    <p:sldId id="590" r:id="rId74"/>
    <p:sldId id="591" r:id="rId75"/>
    <p:sldId id="592" r:id="rId76"/>
    <p:sldId id="595" r:id="rId77"/>
    <p:sldId id="593" r:id="rId78"/>
    <p:sldId id="594" r:id="rId79"/>
    <p:sldId id="400" r:id="rId80"/>
    <p:sldId id="314" r:id="rId81"/>
    <p:sldId id="340" r:id="rId82"/>
    <p:sldId id="341" r:id="rId83"/>
    <p:sldId id="1625" r:id="rId84"/>
    <p:sldId id="1628" r:id="rId85"/>
    <p:sldId id="1629" r:id="rId86"/>
    <p:sldId id="1626" r:id="rId87"/>
    <p:sldId id="1705" r:id="rId8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000000"/>
    <a:srgbClr val="ED7D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37" autoAdjust="0"/>
    <p:restoredTop sz="94660"/>
  </p:normalViewPr>
  <p:slideViewPr>
    <p:cSldViewPr snapToGrid="0">
      <p:cViewPr varScale="1">
        <p:scale>
          <a:sx n="63" d="100"/>
          <a:sy n="63" d="100"/>
        </p:scale>
        <p:origin x="84" y="3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slide" Target="slides/slide48.xml"/><Relationship Id="rId63" Type="http://schemas.openxmlformats.org/officeDocument/2006/relationships/slide" Target="slides/slide56.xml"/><Relationship Id="rId68" Type="http://schemas.openxmlformats.org/officeDocument/2006/relationships/slide" Target="slides/slide61.xml"/><Relationship Id="rId76" Type="http://schemas.openxmlformats.org/officeDocument/2006/relationships/slide" Target="slides/slide69.xml"/><Relationship Id="rId84" Type="http://schemas.openxmlformats.org/officeDocument/2006/relationships/slide" Target="slides/slide77.xml"/><Relationship Id="rId89" Type="http://schemas.openxmlformats.org/officeDocument/2006/relationships/notesMaster" Target="notesMasters/notesMaster1.xml"/><Relationship Id="rId7" Type="http://schemas.openxmlformats.org/officeDocument/2006/relationships/slideMaster" Target="slideMasters/slideMaster7.xml"/><Relationship Id="rId71" Type="http://schemas.openxmlformats.org/officeDocument/2006/relationships/slide" Target="slides/slide64.xml"/><Relationship Id="rId92"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slide" Target="slides/slide59.xml"/><Relationship Id="rId74" Type="http://schemas.openxmlformats.org/officeDocument/2006/relationships/slide" Target="slides/slide67.xml"/><Relationship Id="rId79" Type="http://schemas.openxmlformats.org/officeDocument/2006/relationships/slide" Target="slides/slide72.xml"/><Relationship Id="rId87" Type="http://schemas.openxmlformats.org/officeDocument/2006/relationships/slide" Target="slides/slide80.xml"/><Relationship Id="rId5" Type="http://schemas.openxmlformats.org/officeDocument/2006/relationships/slideMaster" Target="slideMasters/slideMaster5.xml"/><Relationship Id="rId61" Type="http://schemas.openxmlformats.org/officeDocument/2006/relationships/slide" Target="slides/slide54.xml"/><Relationship Id="rId82" Type="http://schemas.openxmlformats.org/officeDocument/2006/relationships/slide" Target="slides/slide75.xml"/><Relationship Id="rId90" Type="http://schemas.openxmlformats.org/officeDocument/2006/relationships/presProps" Target="presProps.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slide" Target="slides/slide57.xml"/><Relationship Id="rId69" Type="http://schemas.openxmlformats.org/officeDocument/2006/relationships/slide" Target="slides/slide62.xml"/><Relationship Id="rId77" Type="http://schemas.openxmlformats.org/officeDocument/2006/relationships/slide" Target="slides/slide70.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80" Type="http://schemas.openxmlformats.org/officeDocument/2006/relationships/slide" Target="slides/slide73.xml"/><Relationship Id="rId85" Type="http://schemas.openxmlformats.org/officeDocument/2006/relationships/slide" Target="slides/slide78.xml"/><Relationship Id="rId93"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slide" Target="slides/slide60.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slide" Target="slides/slide63.xml"/><Relationship Id="rId75" Type="http://schemas.openxmlformats.org/officeDocument/2006/relationships/slide" Target="slides/slide68.xml"/><Relationship Id="rId83" Type="http://schemas.openxmlformats.org/officeDocument/2006/relationships/slide" Target="slides/slide76.xml"/><Relationship Id="rId88" Type="http://schemas.openxmlformats.org/officeDocument/2006/relationships/slide" Target="slides/slide81.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openxmlformats.org/officeDocument/2006/relationships/slide" Target="slides/slide66.xml"/><Relationship Id="rId78" Type="http://schemas.openxmlformats.org/officeDocument/2006/relationships/slide" Target="slides/slide71.xml"/><Relationship Id="rId81" Type="http://schemas.openxmlformats.org/officeDocument/2006/relationships/slide" Target="slides/slide74.xml"/><Relationship Id="rId86" Type="http://schemas.openxmlformats.org/officeDocument/2006/relationships/slide" Target="slides/slide79.xml"/><Relationship Id="rId4" Type="http://schemas.openxmlformats.org/officeDocument/2006/relationships/slideMaster" Target="slideMasters/slideMaster4.xml"/><Relationship Id="rId9"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D7C6E5-EF8D-4396-8574-C8E846484DBF}" type="datetimeFigureOut">
              <a:rPr lang="zh-CN" altLang="en-US" smtClean="0"/>
              <a:t>2019/10/22</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DA88B6-3BF1-4749-BFE4-FDD8D553613A}" type="slidenum">
              <a:rPr lang="zh-CN" altLang="en-US" smtClean="0"/>
              <a:t>‹#›</a:t>
            </a:fld>
            <a:endParaRPr lang="zh-CN" altLang="en-US"/>
          </a:p>
        </p:txBody>
      </p:sp>
    </p:spTree>
    <p:extLst>
      <p:ext uri="{BB962C8B-B14F-4D97-AF65-F5344CB8AC3E}">
        <p14:creationId xmlns:p14="http://schemas.microsoft.com/office/powerpoint/2010/main" val="183315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a:extLst>
              <a:ext uri="{FF2B5EF4-FFF2-40B4-BE49-F238E27FC236}">
                <a16:creationId xmlns:a16="http://schemas.microsoft.com/office/drawing/2014/main" id="{530388CC-0D1C-49ED-B39F-09CD7BB07119}"/>
              </a:ext>
            </a:extLst>
          </p:cNvPr>
          <p:cNvSpPr>
            <a:spLocks noGrp="1" noRot="1" noChangeAspect="1" noChangeArrowheads="1" noTextEdit="1"/>
          </p:cNvSpPr>
          <p:nvPr>
            <p:ph type="sldImg"/>
          </p:nvPr>
        </p:nvSpPr>
        <p:spPr>
          <a:ln/>
        </p:spPr>
      </p:sp>
      <p:sp>
        <p:nvSpPr>
          <p:cNvPr id="138243" name="Notes Placeholder 2">
            <a:extLst>
              <a:ext uri="{FF2B5EF4-FFF2-40B4-BE49-F238E27FC236}">
                <a16:creationId xmlns:a16="http://schemas.microsoft.com/office/drawing/2014/main" id="{96723B25-04C5-4C29-95DA-11773B19FC39}"/>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a:p>
        </p:txBody>
      </p:sp>
      <p:sp>
        <p:nvSpPr>
          <p:cNvPr id="138244" name="Slide Number Placeholder 3">
            <a:extLst>
              <a:ext uri="{FF2B5EF4-FFF2-40B4-BE49-F238E27FC236}">
                <a16:creationId xmlns:a16="http://schemas.microsoft.com/office/drawing/2014/main" id="{13FC886F-32BC-4A2D-8602-7CEDBECEEF5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spcBef>
                <a:spcPct val="30000"/>
              </a:spcBef>
              <a:defRPr sz="1200">
                <a:solidFill>
                  <a:schemeClr val="tx1"/>
                </a:solidFill>
                <a:latin typeface="Times New Roman" panose="02020603050405020304" pitchFamily="18" charset="0"/>
              </a:defRPr>
            </a:lvl1pPr>
            <a:lvl2pPr marL="742950" indent="-285750" defTabSz="966788">
              <a:spcBef>
                <a:spcPct val="30000"/>
              </a:spcBef>
              <a:defRPr sz="1200">
                <a:solidFill>
                  <a:schemeClr val="tx1"/>
                </a:solidFill>
                <a:latin typeface="Times New Roman" panose="02020603050405020304" pitchFamily="18" charset="0"/>
              </a:defRPr>
            </a:lvl2pPr>
            <a:lvl3pPr marL="1143000" indent="-228600" defTabSz="966788">
              <a:spcBef>
                <a:spcPct val="30000"/>
              </a:spcBef>
              <a:defRPr sz="1200">
                <a:solidFill>
                  <a:schemeClr val="tx1"/>
                </a:solidFill>
                <a:latin typeface="Times New Roman" panose="02020603050405020304" pitchFamily="18" charset="0"/>
              </a:defRPr>
            </a:lvl3pPr>
            <a:lvl4pPr marL="1600200" indent="-228600" defTabSz="966788">
              <a:spcBef>
                <a:spcPct val="30000"/>
              </a:spcBef>
              <a:defRPr sz="1200">
                <a:solidFill>
                  <a:schemeClr val="tx1"/>
                </a:solidFill>
                <a:latin typeface="Times New Roman" panose="02020603050405020304" pitchFamily="18" charset="0"/>
              </a:defRPr>
            </a:lvl4pPr>
            <a:lvl5pPr marL="2057400" indent="-228600" defTabSz="966788">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E43D1FFE-2BC6-46C2-8161-64FF429000D1}" type="slidenum">
              <a:rPr kumimoji="0" lang="zh-CN" altLang="en-US" sz="1200" b="1" i="0" u="none" strike="noStrike" kern="1200" cap="none" spc="0" normalizeH="0" baseline="0" noProof="0" smtClean="0">
                <a:ln>
                  <a:noFill/>
                </a:ln>
                <a:solidFill>
                  <a:srgbClr val="000000"/>
                </a:solidFill>
                <a:effectLst/>
                <a:uLnTx/>
                <a:uFillTx/>
                <a:latin typeface="Calibri" panose="020F0502020204030204" pitchFamily="34" charset="0"/>
                <a:ea typeface="宋体" panose="02010600030101010101" pitchFamily="2" charset="-122"/>
                <a:cs typeface="Arial" panose="020B0604020202020204" pitchFamily="34" charset="0"/>
              </a:rPr>
              <a:pPr marL="0" marR="0" lvl="0" indent="0" algn="r" defTabSz="966788" rtl="0" eaLnBrk="1" fontAlgn="base" latinLnBrk="0" hangingPunct="1">
                <a:lnSpc>
                  <a:spcPct val="100000"/>
                </a:lnSpc>
                <a:spcBef>
                  <a:spcPct val="0"/>
                </a:spcBef>
                <a:spcAft>
                  <a:spcPct val="0"/>
                </a:spcAft>
                <a:buClrTx/>
                <a:buSzTx/>
                <a:buFontTx/>
                <a:buNone/>
                <a:tabLst/>
                <a:defRPr/>
              </a:pPr>
              <a:t>9</a:t>
            </a:fld>
            <a:endParaRPr kumimoji="0" lang="zh-CN" altLang="en-US" sz="1200" b="1"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Slide Image Placeholder 1">
            <a:extLst>
              <a:ext uri="{FF2B5EF4-FFF2-40B4-BE49-F238E27FC236}">
                <a16:creationId xmlns:a16="http://schemas.microsoft.com/office/drawing/2014/main" id="{0D550F81-71D3-4600-9B62-E115F1A473B8}"/>
              </a:ext>
            </a:extLst>
          </p:cNvPr>
          <p:cNvSpPr>
            <a:spLocks noGrp="1" noRot="1" noChangeAspect="1" noChangeArrowheads="1" noTextEdit="1"/>
          </p:cNvSpPr>
          <p:nvPr>
            <p:ph type="sldImg"/>
          </p:nvPr>
        </p:nvSpPr>
        <p:spPr>
          <a:ln/>
        </p:spPr>
      </p:sp>
      <p:sp>
        <p:nvSpPr>
          <p:cNvPr id="187395" name="Notes Placeholder 2">
            <a:extLst>
              <a:ext uri="{FF2B5EF4-FFF2-40B4-BE49-F238E27FC236}">
                <a16:creationId xmlns:a16="http://schemas.microsoft.com/office/drawing/2014/main" id="{BFE06A24-452F-483E-8859-C7FB0EDD2AE1}"/>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42340" name="Slide Number Placeholder 3">
            <a:extLst>
              <a:ext uri="{FF2B5EF4-FFF2-40B4-BE49-F238E27FC236}">
                <a16:creationId xmlns:a16="http://schemas.microsoft.com/office/drawing/2014/main" id="{76881F12-703F-4FE8-AC0B-2AB91FAAF209}"/>
              </a:ext>
            </a:extLst>
          </p:cNvPr>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8F4A00A-3331-4E6E-9CE1-C9C209561A27}" type="slidenum">
              <a:rPr kumimoji="0" lang="zh-CN" altLang="en-US" sz="1800" b="0" i="0" u="none" strike="noStrike" kern="0" cap="none" spc="0" normalizeH="0" baseline="0" noProof="0" smtClean="0">
                <a:ln>
                  <a:noFill/>
                </a:ln>
                <a:solidFill>
                  <a:srgbClr val="000000"/>
                </a:solidFill>
                <a:effectLst/>
                <a:uLnTx/>
                <a:uFillTx/>
                <a:latin typeface="Calibri" panose="020F0502020204030204" pitchFamily="34" charset="0"/>
                <a:ea typeface="宋体" panose="02010600030101010101" pitchFamily="2" charset="-122"/>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zh-CN" altLang="en-US">
              <a:latin typeface="Arial" panose="020B0604020202020204" pitchFamily="34" charset="0"/>
            </a:endParaRPr>
          </a:p>
        </p:txBody>
      </p:sp>
      <p:sp>
        <p:nvSpPr>
          <p:cNvPr id="839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spcBef>
                <a:spcPct val="30000"/>
              </a:spcBef>
              <a:defRPr sz="1200">
                <a:solidFill>
                  <a:schemeClr val="tx1"/>
                </a:solidFill>
                <a:latin typeface="Arial" panose="020B0604020202020204" pitchFamily="34" charset="0"/>
                <a:ea typeface="MS PGothic" panose="020B0600070205080204" pitchFamily="34" charset="-128"/>
              </a:defRPr>
            </a:lvl1pPr>
            <a:lvl2pPr marL="784225" indent="-301625" defTabSz="966788">
              <a:spcBef>
                <a:spcPct val="30000"/>
              </a:spcBef>
              <a:defRPr sz="1200">
                <a:solidFill>
                  <a:schemeClr val="tx1"/>
                </a:solidFill>
                <a:latin typeface="Arial" panose="020B0604020202020204" pitchFamily="34" charset="0"/>
                <a:ea typeface="MS PGothic" panose="020B0600070205080204" pitchFamily="34" charset="-128"/>
              </a:defRPr>
            </a:lvl2pPr>
            <a:lvl3pPr marL="1208088" indent="-241300" defTabSz="966788">
              <a:spcBef>
                <a:spcPct val="30000"/>
              </a:spcBef>
              <a:defRPr sz="1200">
                <a:solidFill>
                  <a:schemeClr val="tx1"/>
                </a:solidFill>
                <a:latin typeface="Arial" panose="020B0604020202020204" pitchFamily="34" charset="0"/>
                <a:ea typeface="MS PGothic" panose="020B0600070205080204" pitchFamily="34" charset="-128"/>
              </a:defRPr>
            </a:lvl3pPr>
            <a:lvl4pPr marL="1690688" indent="-241300" defTabSz="966788">
              <a:spcBef>
                <a:spcPct val="30000"/>
              </a:spcBef>
              <a:defRPr sz="1200">
                <a:solidFill>
                  <a:schemeClr val="tx1"/>
                </a:solidFill>
                <a:latin typeface="Arial" panose="020B0604020202020204" pitchFamily="34" charset="0"/>
                <a:ea typeface="MS PGothic" panose="020B0600070205080204" pitchFamily="34" charset="-128"/>
              </a:defRPr>
            </a:lvl4pPr>
            <a:lvl5pPr marL="2174875" indent="-241300" defTabSz="966788">
              <a:spcBef>
                <a:spcPct val="30000"/>
              </a:spcBef>
              <a:defRPr sz="1200">
                <a:solidFill>
                  <a:schemeClr val="tx1"/>
                </a:solidFill>
                <a:latin typeface="Arial" panose="020B0604020202020204" pitchFamily="34" charset="0"/>
                <a:ea typeface="MS PGothic" panose="020B0600070205080204" pitchFamily="34" charset="-128"/>
              </a:defRPr>
            </a:lvl5pPr>
            <a:lvl6pPr marL="2632075" indent="-241300" defTabSz="966788"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3089275" indent="-241300" defTabSz="966788"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546475" indent="-241300" defTabSz="966788"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4003675" indent="-241300" defTabSz="966788"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a:spcBef>
                <a:spcPct val="0"/>
              </a:spcBef>
            </a:pPr>
            <a:fld id="{86A77BAB-7C9F-49E7-8D95-89CAB411A465}" type="slidenum">
              <a:rPr lang="zh-CN" altLang="en-US" sz="1300">
                <a:solidFill>
                  <a:srgbClr val="000000"/>
                </a:solidFill>
                <a:latin typeface="Calibri" panose="020F0502020204030204" pitchFamily="34" charset="0"/>
              </a:rPr>
              <a:pPr>
                <a:spcBef>
                  <a:spcPct val="0"/>
                </a:spcBef>
              </a:pPr>
              <a:t>59</a:t>
            </a:fld>
            <a:endParaRPr lang="zh-CN" altLang="en-US" sz="1300">
              <a:solidFill>
                <a:srgbClr val="000000"/>
              </a:solidFill>
              <a:latin typeface="Calibri" panose="020F0502020204030204" pitchFamily="34" charset="0"/>
            </a:endParaRPr>
          </a:p>
        </p:txBody>
      </p:sp>
    </p:spTree>
    <p:extLst>
      <p:ext uri="{BB962C8B-B14F-4D97-AF65-F5344CB8AC3E}">
        <p14:creationId xmlns:p14="http://schemas.microsoft.com/office/powerpoint/2010/main" val="13893876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4.xml"/><Relationship Id="rId4" Type="http://schemas.openxmlformats.org/officeDocument/2006/relationships/image" Target="../media/image2.pn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31750" y="-60325"/>
            <a:ext cx="12223751" cy="6918325"/>
          </a:xfrm>
          <a:prstGeom prst="rect">
            <a:avLst/>
          </a:prstGeom>
          <a:gradFill rotWithShape="1">
            <a:gsLst>
              <a:gs pos="0">
                <a:srgbClr val="FFFFFF"/>
              </a:gs>
              <a:gs pos="63000">
                <a:srgbClr val="FFFFFF"/>
              </a:gs>
              <a:gs pos="100000">
                <a:srgbClr val="DCE6F2"/>
              </a:gs>
            </a:gsLst>
            <a:lin ang="15240000"/>
          </a:gradFill>
          <a:ln>
            <a:noFill/>
          </a:ln>
          <a:extLst/>
        </p:spPr>
        <p:txBody>
          <a:bodyPr/>
          <a:lstStyle>
            <a:lvl1pPr eaLnBrk="0" hangingPunct="0">
              <a:defRPr>
                <a:solidFill>
                  <a:schemeClr val="tx1"/>
                </a:solidFill>
                <a:latin typeface="Times New Roman" pitchFamily="18" charset="0"/>
                <a:ea typeface="宋体" pitchFamily="2" charset="-122"/>
              </a:defRPr>
            </a:lvl1pPr>
            <a:lvl2pPr marL="742950" indent="-285750" eaLnBrk="0" hangingPunct="0">
              <a:defRPr>
                <a:solidFill>
                  <a:schemeClr val="tx1"/>
                </a:solidFill>
                <a:latin typeface="Times New Roman" pitchFamily="18" charset="0"/>
                <a:ea typeface="宋体" pitchFamily="2" charset="-122"/>
              </a:defRPr>
            </a:lvl2pPr>
            <a:lvl3pPr marL="1143000" indent="-228600" eaLnBrk="0" hangingPunct="0">
              <a:defRPr>
                <a:solidFill>
                  <a:schemeClr val="tx1"/>
                </a:solidFill>
                <a:latin typeface="Times New Roman" pitchFamily="18" charset="0"/>
                <a:ea typeface="宋体" pitchFamily="2" charset="-122"/>
              </a:defRPr>
            </a:lvl3pPr>
            <a:lvl4pPr marL="1600200" indent="-228600" eaLnBrk="0" hangingPunct="0">
              <a:defRPr>
                <a:solidFill>
                  <a:schemeClr val="tx1"/>
                </a:solidFill>
                <a:latin typeface="Times New Roman" pitchFamily="18" charset="0"/>
                <a:ea typeface="宋体" pitchFamily="2" charset="-122"/>
              </a:defRPr>
            </a:lvl4pPr>
            <a:lvl5pPr marL="2057400" indent="-228600" eaLnBrk="0" hangingPunct="0">
              <a:defRPr>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a:solidFill>
                  <a:schemeClr val="tx1"/>
                </a:solidFill>
                <a:latin typeface="Times New Roman" pitchFamily="18" charset="0"/>
                <a:ea typeface="宋体" pitchFamily="2" charset="-122"/>
              </a:defRPr>
            </a:lvl9pPr>
          </a:lstStyle>
          <a:p>
            <a:pPr eaLnBrk="1" hangingPunct="1">
              <a:defRPr/>
            </a:pPr>
            <a:endParaRPr lang="zh-CN" altLang="en-US" sz="1800"/>
          </a:p>
        </p:txBody>
      </p:sp>
      <p:sp>
        <p:nvSpPr>
          <p:cNvPr id="4" name="Hexagon 9"/>
          <p:cNvSpPr>
            <a:spLocks noChangeArrowheads="1"/>
          </p:cNvSpPr>
          <p:nvPr userDrawn="1"/>
        </p:nvSpPr>
        <p:spPr bwMode="auto">
          <a:xfrm>
            <a:off x="57152" y="1657351"/>
            <a:ext cx="1096433" cy="822325"/>
          </a:xfrm>
          <a:prstGeom prst="hexagon">
            <a:avLst>
              <a:gd name="adj" fmla="val 25000"/>
              <a:gd name="vf" fmla="val 115470"/>
            </a:avLst>
          </a:prstGeom>
          <a:solidFill>
            <a:srgbClr val="FFFFFF">
              <a:alpha val="49019"/>
            </a:srgbClr>
          </a:solidFill>
          <a:ln>
            <a:noFill/>
          </a:ln>
          <a:extLst/>
        </p:spPr>
        <p:txBody>
          <a:bodyPr/>
          <a:lstStyle>
            <a:lvl1pPr eaLnBrk="0" hangingPunct="0">
              <a:defRPr>
                <a:solidFill>
                  <a:schemeClr val="tx1"/>
                </a:solidFill>
                <a:latin typeface="Times New Roman" pitchFamily="18" charset="0"/>
                <a:ea typeface="宋体" pitchFamily="2" charset="-122"/>
              </a:defRPr>
            </a:lvl1pPr>
            <a:lvl2pPr marL="742950" indent="-285750" eaLnBrk="0" hangingPunct="0">
              <a:defRPr>
                <a:solidFill>
                  <a:schemeClr val="tx1"/>
                </a:solidFill>
                <a:latin typeface="Times New Roman" pitchFamily="18" charset="0"/>
                <a:ea typeface="宋体" pitchFamily="2" charset="-122"/>
              </a:defRPr>
            </a:lvl2pPr>
            <a:lvl3pPr marL="1143000" indent="-228600" eaLnBrk="0" hangingPunct="0">
              <a:defRPr>
                <a:solidFill>
                  <a:schemeClr val="tx1"/>
                </a:solidFill>
                <a:latin typeface="Times New Roman" pitchFamily="18" charset="0"/>
                <a:ea typeface="宋体" pitchFamily="2" charset="-122"/>
              </a:defRPr>
            </a:lvl3pPr>
            <a:lvl4pPr marL="1600200" indent="-228600" eaLnBrk="0" hangingPunct="0">
              <a:defRPr>
                <a:solidFill>
                  <a:schemeClr val="tx1"/>
                </a:solidFill>
                <a:latin typeface="Times New Roman" pitchFamily="18" charset="0"/>
                <a:ea typeface="宋体" pitchFamily="2" charset="-122"/>
              </a:defRPr>
            </a:lvl4pPr>
            <a:lvl5pPr marL="2057400" indent="-228600" eaLnBrk="0" hangingPunct="0">
              <a:defRPr>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a:solidFill>
                  <a:schemeClr val="tx1"/>
                </a:solidFill>
                <a:latin typeface="Times New Roman" pitchFamily="18" charset="0"/>
                <a:ea typeface="宋体" pitchFamily="2" charset="-122"/>
              </a:defRPr>
            </a:lvl9pPr>
          </a:lstStyle>
          <a:p>
            <a:pPr eaLnBrk="1" hangingPunct="1">
              <a:defRPr/>
            </a:pPr>
            <a:endParaRPr lang="zh-CN" altLang="en-US" sz="1800"/>
          </a:p>
        </p:txBody>
      </p:sp>
      <p:sp>
        <p:nvSpPr>
          <p:cNvPr id="5" name="Hexagon 10"/>
          <p:cNvSpPr>
            <a:spLocks noChangeArrowheads="1"/>
          </p:cNvSpPr>
          <p:nvPr userDrawn="1"/>
        </p:nvSpPr>
        <p:spPr bwMode="auto">
          <a:xfrm>
            <a:off x="920752" y="1236663"/>
            <a:ext cx="1096433" cy="823912"/>
          </a:xfrm>
          <a:prstGeom prst="hexagon">
            <a:avLst>
              <a:gd name="adj" fmla="val 25000"/>
              <a:gd name="vf" fmla="val 115470"/>
            </a:avLst>
          </a:prstGeom>
          <a:solidFill>
            <a:srgbClr val="FFFFFF">
              <a:alpha val="49019"/>
            </a:srgbClr>
          </a:solidFill>
          <a:ln>
            <a:noFill/>
          </a:ln>
          <a:extLst/>
        </p:spPr>
        <p:txBody>
          <a:bodyPr/>
          <a:lstStyle>
            <a:lvl1pPr eaLnBrk="0" hangingPunct="0">
              <a:defRPr>
                <a:solidFill>
                  <a:schemeClr val="tx1"/>
                </a:solidFill>
                <a:latin typeface="Times New Roman" pitchFamily="18" charset="0"/>
                <a:ea typeface="宋体" pitchFamily="2" charset="-122"/>
              </a:defRPr>
            </a:lvl1pPr>
            <a:lvl2pPr marL="742950" indent="-285750" eaLnBrk="0" hangingPunct="0">
              <a:defRPr>
                <a:solidFill>
                  <a:schemeClr val="tx1"/>
                </a:solidFill>
                <a:latin typeface="Times New Roman" pitchFamily="18" charset="0"/>
                <a:ea typeface="宋体" pitchFamily="2" charset="-122"/>
              </a:defRPr>
            </a:lvl2pPr>
            <a:lvl3pPr marL="1143000" indent="-228600" eaLnBrk="0" hangingPunct="0">
              <a:defRPr>
                <a:solidFill>
                  <a:schemeClr val="tx1"/>
                </a:solidFill>
                <a:latin typeface="Times New Roman" pitchFamily="18" charset="0"/>
                <a:ea typeface="宋体" pitchFamily="2" charset="-122"/>
              </a:defRPr>
            </a:lvl3pPr>
            <a:lvl4pPr marL="1600200" indent="-228600" eaLnBrk="0" hangingPunct="0">
              <a:defRPr>
                <a:solidFill>
                  <a:schemeClr val="tx1"/>
                </a:solidFill>
                <a:latin typeface="Times New Roman" pitchFamily="18" charset="0"/>
                <a:ea typeface="宋体" pitchFamily="2" charset="-122"/>
              </a:defRPr>
            </a:lvl4pPr>
            <a:lvl5pPr marL="2057400" indent="-228600" eaLnBrk="0" hangingPunct="0">
              <a:defRPr>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a:solidFill>
                  <a:schemeClr val="tx1"/>
                </a:solidFill>
                <a:latin typeface="Times New Roman" pitchFamily="18" charset="0"/>
                <a:ea typeface="宋体" pitchFamily="2" charset="-122"/>
              </a:defRPr>
            </a:lvl9pPr>
          </a:lstStyle>
          <a:p>
            <a:pPr eaLnBrk="1" hangingPunct="1">
              <a:defRPr/>
            </a:pPr>
            <a:endParaRPr lang="zh-CN" altLang="en-US" sz="1800"/>
          </a:p>
        </p:txBody>
      </p:sp>
      <p:pic>
        <p:nvPicPr>
          <p:cNvPr id="6" name="Picture 11" descr="EBSCO 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145617" y="6096000"/>
            <a:ext cx="1930400"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Hexagon 12"/>
          <p:cNvSpPr>
            <a:spLocks noChangeArrowheads="1"/>
          </p:cNvSpPr>
          <p:nvPr userDrawn="1"/>
        </p:nvSpPr>
        <p:spPr bwMode="auto">
          <a:xfrm>
            <a:off x="1790701" y="1647825"/>
            <a:ext cx="1096433" cy="823913"/>
          </a:xfrm>
          <a:prstGeom prst="hexagon">
            <a:avLst>
              <a:gd name="adj" fmla="val 25000"/>
              <a:gd name="vf" fmla="val 115470"/>
            </a:avLst>
          </a:prstGeom>
          <a:solidFill>
            <a:srgbClr val="FFFFFF">
              <a:alpha val="49019"/>
            </a:srgbClr>
          </a:solidFill>
          <a:ln>
            <a:noFill/>
          </a:ln>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eaLnBrk="1" hangingPunct="1">
              <a:defRPr/>
            </a:pPr>
            <a:endParaRPr lang="en-US" altLang="zh-CN" sz="1800">
              <a:solidFill>
                <a:srgbClr val="FFFFFF"/>
              </a:solidFill>
              <a:latin typeface="Calibri" pitchFamily="34" charset="0"/>
            </a:endParaRPr>
          </a:p>
        </p:txBody>
      </p:sp>
      <p:sp>
        <p:nvSpPr>
          <p:cNvPr id="8" name="Hexagon 13"/>
          <p:cNvSpPr>
            <a:spLocks noChangeArrowheads="1"/>
          </p:cNvSpPr>
          <p:nvPr userDrawn="1"/>
        </p:nvSpPr>
        <p:spPr bwMode="auto">
          <a:xfrm>
            <a:off x="1784351" y="817564"/>
            <a:ext cx="1098549" cy="822325"/>
          </a:xfrm>
          <a:prstGeom prst="hexagon">
            <a:avLst>
              <a:gd name="adj" fmla="val 25048"/>
              <a:gd name="vf" fmla="val 115470"/>
            </a:avLst>
          </a:prstGeom>
          <a:solidFill>
            <a:srgbClr val="FFFFFF">
              <a:alpha val="49019"/>
            </a:srgbClr>
          </a:solidFill>
          <a:ln>
            <a:noFill/>
          </a:ln>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eaLnBrk="1" hangingPunct="1">
              <a:defRPr/>
            </a:pPr>
            <a:endParaRPr lang="en-US" altLang="zh-CN" sz="1800">
              <a:solidFill>
                <a:srgbClr val="FFFFFF"/>
              </a:solidFill>
              <a:latin typeface="Calibri" pitchFamily="34" charset="0"/>
            </a:endParaRPr>
          </a:p>
        </p:txBody>
      </p:sp>
      <p:sp>
        <p:nvSpPr>
          <p:cNvPr id="9" name="Hexagon 14"/>
          <p:cNvSpPr>
            <a:spLocks noChangeArrowheads="1"/>
          </p:cNvSpPr>
          <p:nvPr userDrawn="1"/>
        </p:nvSpPr>
        <p:spPr bwMode="auto">
          <a:xfrm>
            <a:off x="2660652" y="1220789"/>
            <a:ext cx="1096433" cy="822325"/>
          </a:xfrm>
          <a:prstGeom prst="hexagon">
            <a:avLst>
              <a:gd name="adj" fmla="val 25000"/>
              <a:gd name="vf" fmla="val 115470"/>
            </a:avLst>
          </a:prstGeom>
          <a:solidFill>
            <a:srgbClr val="FFFFFF">
              <a:alpha val="49019"/>
            </a:srgbClr>
          </a:solidFill>
          <a:ln>
            <a:noFill/>
          </a:ln>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eaLnBrk="1" hangingPunct="1">
              <a:defRPr/>
            </a:pPr>
            <a:endParaRPr lang="en-US" altLang="zh-CN" sz="1800">
              <a:solidFill>
                <a:srgbClr val="FFFFFF"/>
              </a:solidFill>
              <a:latin typeface="Calibri" pitchFamily="34" charset="0"/>
            </a:endParaRPr>
          </a:p>
        </p:txBody>
      </p:sp>
      <p:sp>
        <p:nvSpPr>
          <p:cNvPr id="2" name="Title 1"/>
          <p:cNvSpPr>
            <a:spLocks noGrp="1"/>
          </p:cNvSpPr>
          <p:nvPr>
            <p:ph type="ctrTitle"/>
          </p:nvPr>
        </p:nvSpPr>
        <p:spPr>
          <a:xfrm>
            <a:off x="0" y="2667001"/>
            <a:ext cx="12192000" cy="784225"/>
          </a:xfrm>
        </p:spPr>
        <p:txBody>
          <a:bodyPr/>
          <a:lstStyle>
            <a:lvl1pPr>
              <a:defRPr sz="4800"/>
            </a:lvl1pPr>
          </a:lstStyle>
          <a:p>
            <a:r>
              <a:rPr lang="en-US" dirty="0"/>
              <a:t>Click to edit Master title style</a:t>
            </a:r>
          </a:p>
        </p:txBody>
      </p:sp>
    </p:spTree>
    <p:extLst>
      <p:ext uri="{BB962C8B-B14F-4D97-AF65-F5344CB8AC3E}">
        <p14:creationId xmlns:p14="http://schemas.microsoft.com/office/powerpoint/2010/main" val="829679759"/>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cSld name="3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1" y="1630496"/>
            <a:ext cx="3438938" cy="4535450"/>
          </a:xfrm>
        </p:spPr>
        <p:txBody>
          <a:bodyPr/>
          <a:lstStyle>
            <a:lvl1pPr>
              <a:defRPr sz="1800"/>
            </a:lvl1pPr>
            <a:lvl2pPr>
              <a:defRPr sz="1600"/>
            </a:lvl2pPr>
            <a:lvl3pPr>
              <a:defRPr sz="14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376531" y="1630496"/>
            <a:ext cx="3438938" cy="4535450"/>
          </a:xfrm>
        </p:spPr>
        <p:txBody>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3"/>
          <p:cNvSpPr>
            <a:spLocks noGrp="1"/>
          </p:cNvSpPr>
          <p:nvPr>
            <p:ph sz="half" idx="10"/>
          </p:nvPr>
        </p:nvSpPr>
        <p:spPr>
          <a:xfrm>
            <a:off x="7914861" y="1630496"/>
            <a:ext cx="3438938" cy="4535450"/>
          </a:xfrm>
        </p:spPr>
        <p:txBody>
          <a:bodyPr/>
          <a:lstStyle>
            <a:lvl1pPr>
              <a:defRPr sz="1800"/>
            </a:lvl1pPr>
            <a:lvl2pPr>
              <a:defRPr sz="1600"/>
            </a:lvl2pPr>
            <a:lvl3pPr>
              <a:defRPr sz="14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56020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05510-1A65-43E8-846B-A56CF012813E}"/>
              </a:ext>
            </a:extLst>
          </p:cNvPr>
          <p:cNvSpPr>
            <a:spLocks noGrp="1"/>
          </p:cNvSpPr>
          <p:nvPr>
            <p:ph type="title"/>
          </p:nvPr>
        </p:nvSpPr>
        <p:spPr>
          <a:xfrm>
            <a:off x="839788" y="457200"/>
            <a:ext cx="3932237" cy="1600200"/>
          </a:xfrm>
        </p:spPr>
        <p:txBody>
          <a:bodyPr anchor="b"/>
          <a:lstStyle>
            <a:lvl1pPr>
              <a:defRPr sz="2400"/>
            </a:lvl1pPr>
          </a:lstStyle>
          <a:p>
            <a:r>
              <a:rPr lang="en-US" altLang="zh-CN"/>
              <a:t>Click to edit Master title style</a:t>
            </a:r>
            <a:endParaRPr lang="zh-CN" altLang="en-US"/>
          </a:p>
        </p:txBody>
      </p:sp>
      <p:sp>
        <p:nvSpPr>
          <p:cNvPr id="3" name="Picture Placeholder 2">
            <a:extLst>
              <a:ext uri="{FF2B5EF4-FFF2-40B4-BE49-F238E27FC236}">
                <a16:creationId xmlns:a16="http://schemas.microsoft.com/office/drawing/2014/main" id="{0DE4E018-A080-40A9-8CAA-E7AB348BE9A2}"/>
              </a:ext>
            </a:extLst>
          </p:cNvPr>
          <p:cNvSpPr>
            <a:spLocks noGrp="1"/>
          </p:cNvSpPr>
          <p:nvPr>
            <p:ph type="pic" idx="1"/>
          </p:nvPr>
        </p:nvSpPr>
        <p:spPr>
          <a:xfrm>
            <a:off x="5183188" y="987427"/>
            <a:ext cx="6172200" cy="4873625"/>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zh-CN" altLang="en-US" noProof="0"/>
          </a:p>
        </p:txBody>
      </p:sp>
      <p:sp>
        <p:nvSpPr>
          <p:cNvPr id="4" name="Text Placeholder 3">
            <a:extLst>
              <a:ext uri="{FF2B5EF4-FFF2-40B4-BE49-F238E27FC236}">
                <a16:creationId xmlns:a16="http://schemas.microsoft.com/office/drawing/2014/main" id="{88B8D508-4070-478B-A0B9-E96A00BA313F}"/>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ltLang="zh-CN"/>
              <a:t>Edit Master text styles</a:t>
            </a:r>
          </a:p>
        </p:txBody>
      </p:sp>
      <p:sp>
        <p:nvSpPr>
          <p:cNvPr id="5" name="Date Placeholder 3">
            <a:extLst>
              <a:ext uri="{FF2B5EF4-FFF2-40B4-BE49-F238E27FC236}">
                <a16:creationId xmlns:a16="http://schemas.microsoft.com/office/drawing/2014/main" id="{7AAD3AA0-A1AA-4434-B53E-620652550374}"/>
              </a:ext>
            </a:extLst>
          </p:cNvPr>
          <p:cNvSpPr>
            <a:spLocks noGrp="1"/>
          </p:cNvSpPr>
          <p:nvPr>
            <p:ph type="dt" sz="half" idx="10"/>
          </p:nvPr>
        </p:nvSpPr>
        <p:spPr/>
        <p:txBody>
          <a:bodyPr/>
          <a:lstStyle>
            <a:lvl1pPr>
              <a:defRPr/>
            </a:lvl1pPr>
          </a:lstStyle>
          <a:p>
            <a:pPr>
              <a:defRPr/>
            </a:pPr>
            <a:fld id="{E443A8DB-750B-4B85-B479-5E0FF7A45F97}" type="datetimeFigureOut">
              <a:rPr lang="zh-CN" altLang="en-US"/>
              <a:pPr>
                <a:defRPr/>
              </a:pPr>
              <a:t>2019/10/22</a:t>
            </a:fld>
            <a:endParaRPr lang="zh-CN" altLang="en-US"/>
          </a:p>
        </p:txBody>
      </p:sp>
      <p:sp>
        <p:nvSpPr>
          <p:cNvPr id="6" name="Footer Placeholder 4">
            <a:extLst>
              <a:ext uri="{FF2B5EF4-FFF2-40B4-BE49-F238E27FC236}">
                <a16:creationId xmlns:a16="http://schemas.microsoft.com/office/drawing/2014/main" id="{4CF5F4D9-9EC9-46A0-BC69-7FF291E0CEA5}"/>
              </a:ext>
            </a:extLst>
          </p:cNvPr>
          <p:cNvSpPr>
            <a:spLocks noGrp="1"/>
          </p:cNvSpPr>
          <p:nvPr>
            <p:ph type="ftr" sz="quarter" idx="11"/>
          </p:nvPr>
        </p:nvSpPr>
        <p:spPr/>
        <p:txBody>
          <a:bodyPr/>
          <a:lstStyle>
            <a:lvl1pPr>
              <a:defRPr/>
            </a:lvl1pPr>
          </a:lstStyle>
          <a:p>
            <a:pPr>
              <a:defRPr/>
            </a:pPr>
            <a:endParaRPr lang="zh-CN" altLang="en-US"/>
          </a:p>
        </p:txBody>
      </p:sp>
      <p:sp>
        <p:nvSpPr>
          <p:cNvPr id="7" name="Slide Number Placeholder 5">
            <a:extLst>
              <a:ext uri="{FF2B5EF4-FFF2-40B4-BE49-F238E27FC236}">
                <a16:creationId xmlns:a16="http://schemas.microsoft.com/office/drawing/2014/main" id="{7BDDB5B9-5D89-4C19-8212-3720C4094D76}"/>
              </a:ext>
            </a:extLst>
          </p:cNvPr>
          <p:cNvSpPr>
            <a:spLocks noGrp="1"/>
          </p:cNvSpPr>
          <p:nvPr>
            <p:ph type="sldNum" sz="quarter" idx="12"/>
          </p:nvPr>
        </p:nvSpPr>
        <p:spPr/>
        <p:txBody>
          <a:bodyPr/>
          <a:lstStyle>
            <a:lvl1pPr>
              <a:defRPr/>
            </a:lvl1pPr>
          </a:lstStyle>
          <a:p>
            <a:pPr>
              <a:defRPr/>
            </a:pPr>
            <a:fld id="{03DF2AB7-436F-4F90-AFDC-3A44DFA22D14}" type="slidenum">
              <a:rPr lang="zh-CN" altLang="en-US"/>
              <a:pPr>
                <a:defRPr/>
              </a:pPr>
              <a:t>‹#›</a:t>
            </a:fld>
            <a:endParaRPr lang="zh-CN" altLang="en-US"/>
          </a:p>
        </p:txBody>
      </p:sp>
    </p:spTree>
    <p:extLst>
      <p:ext uri="{BB962C8B-B14F-4D97-AF65-F5344CB8AC3E}">
        <p14:creationId xmlns:p14="http://schemas.microsoft.com/office/powerpoint/2010/main" val="20896636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9F549-2380-4104-B7F4-E6D36967051F}"/>
              </a:ext>
            </a:extLst>
          </p:cNvPr>
          <p:cNvSpPr>
            <a:spLocks noGrp="1"/>
          </p:cNvSpPr>
          <p:nvPr>
            <p:ph type="title"/>
          </p:nvPr>
        </p:nvSpPr>
        <p:spPr/>
        <p:txBody>
          <a:bodyPr/>
          <a:lstStyle/>
          <a:p>
            <a:r>
              <a:rPr lang="en-US" altLang="zh-CN"/>
              <a:t>Click to edit Master title style</a:t>
            </a:r>
            <a:endParaRPr lang="zh-CN" altLang="en-US"/>
          </a:p>
        </p:txBody>
      </p:sp>
      <p:sp>
        <p:nvSpPr>
          <p:cNvPr id="3" name="Vertical Text Placeholder 2">
            <a:extLst>
              <a:ext uri="{FF2B5EF4-FFF2-40B4-BE49-F238E27FC236}">
                <a16:creationId xmlns:a16="http://schemas.microsoft.com/office/drawing/2014/main" id="{CCE64053-D9B9-4647-9F6D-13CF9987A59F}"/>
              </a:ext>
            </a:extLst>
          </p:cNvPr>
          <p:cNvSpPr>
            <a:spLocks noGrp="1"/>
          </p:cNvSpPr>
          <p:nvPr>
            <p:ph type="body" orient="vert" idx="1"/>
          </p:nvPr>
        </p:nvSpPr>
        <p:spPr/>
        <p:txBody>
          <a:bodyPr vert="eaVert"/>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a:extLst>
              <a:ext uri="{FF2B5EF4-FFF2-40B4-BE49-F238E27FC236}">
                <a16:creationId xmlns:a16="http://schemas.microsoft.com/office/drawing/2014/main" id="{F2C62F99-CE9B-476D-8ED2-C4EC34422104}"/>
              </a:ext>
            </a:extLst>
          </p:cNvPr>
          <p:cNvSpPr>
            <a:spLocks noGrp="1"/>
          </p:cNvSpPr>
          <p:nvPr>
            <p:ph type="dt" sz="half" idx="10"/>
          </p:nvPr>
        </p:nvSpPr>
        <p:spPr/>
        <p:txBody>
          <a:bodyPr/>
          <a:lstStyle>
            <a:lvl1pPr>
              <a:defRPr/>
            </a:lvl1pPr>
          </a:lstStyle>
          <a:p>
            <a:pPr>
              <a:defRPr/>
            </a:pPr>
            <a:fld id="{C59AF472-435B-4182-B013-477EF9CC5AE8}" type="datetimeFigureOut">
              <a:rPr lang="zh-CN" altLang="en-US"/>
              <a:pPr>
                <a:defRPr/>
              </a:pPr>
              <a:t>2019/10/22</a:t>
            </a:fld>
            <a:endParaRPr lang="zh-CN" altLang="en-US"/>
          </a:p>
        </p:txBody>
      </p:sp>
      <p:sp>
        <p:nvSpPr>
          <p:cNvPr id="5" name="Footer Placeholder 4">
            <a:extLst>
              <a:ext uri="{FF2B5EF4-FFF2-40B4-BE49-F238E27FC236}">
                <a16:creationId xmlns:a16="http://schemas.microsoft.com/office/drawing/2014/main" id="{3CEAE098-4A88-4FE7-B705-C5414C26BB5E}"/>
              </a:ext>
            </a:extLst>
          </p:cNvPr>
          <p:cNvSpPr>
            <a:spLocks noGrp="1"/>
          </p:cNvSpPr>
          <p:nvPr>
            <p:ph type="ftr" sz="quarter" idx="11"/>
          </p:nvPr>
        </p:nvSpPr>
        <p:spPr/>
        <p:txBody>
          <a:bodyPr/>
          <a:lstStyle>
            <a:lvl1pPr>
              <a:defRPr/>
            </a:lvl1pPr>
          </a:lstStyle>
          <a:p>
            <a:pPr>
              <a:defRPr/>
            </a:pPr>
            <a:endParaRPr lang="zh-CN" altLang="en-US"/>
          </a:p>
        </p:txBody>
      </p:sp>
      <p:sp>
        <p:nvSpPr>
          <p:cNvPr id="6" name="Slide Number Placeholder 5">
            <a:extLst>
              <a:ext uri="{FF2B5EF4-FFF2-40B4-BE49-F238E27FC236}">
                <a16:creationId xmlns:a16="http://schemas.microsoft.com/office/drawing/2014/main" id="{E12E3ABD-23DE-4CF8-95C6-743AAE60B70B}"/>
              </a:ext>
            </a:extLst>
          </p:cNvPr>
          <p:cNvSpPr>
            <a:spLocks noGrp="1"/>
          </p:cNvSpPr>
          <p:nvPr>
            <p:ph type="sldNum" sz="quarter" idx="12"/>
          </p:nvPr>
        </p:nvSpPr>
        <p:spPr/>
        <p:txBody>
          <a:bodyPr/>
          <a:lstStyle>
            <a:lvl1pPr>
              <a:defRPr/>
            </a:lvl1pPr>
          </a:lstStyle>
          <a:p>
            <a:pPr>
              <a:defRPr/>
            </a:pPr>
            <a:fld id="{F9D53111-378E-40E4-A374-2D74B45ECB94}" type="slidenum">
              <a:rPr lang="zh-CN" altLang="en-US"/>
              <a:pPr>
                <a:defRPr/>
              </a:pPr>
              <a:t>‹#›</a:t>
            </a:fld>
            <a:endParaRPr lang="zh-CN" altLang="en-US"/>
          </a:p>
        </p:txBody>
      </p:sp>
    </p:spTree>
    <p:extLst>
      <p:ext uri="{BB962C8B-B14F-4D97-AF65-F5344CB8AC3E}">
        <p14:creationId xmlns:p14="http://schemas.microsoft.com/office/powerpoint/2010/main" val="45438677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A24BB98-659E-4A82-8D38-0C5764C46E23}"/>
              </a:ext>
            </a:extLst>
          </p:cNvPr>
          <p:cNvSpPr>
            <a:spLocks noGrp="1"/>
          </p:cNvSpPr>
          <p:nvPr>
            <p:ph type="title" orient="vert"/>
          </p:nvPr>
        </p:nvSpPr>
        <p:spPr>
          <a:xfrm>
            <a:off x="8724901" y="365125"/>
            <a:ext cx="2628900" cy="5811838"/>
          </a:xfrm>
        </p:spPr>
        <p:txBody>
          <a:bodyPr vert="eaVert"/>
          <a:lstStyle/>
          <a:p>
            <a:r>
              <a:rPr lang="en-US" altLang="zh-CN"/>
              <a:t>Click to edit Master title style</a:t>
            </a:r>
            <a:endParaRPr lang="zh-CN" altLang="en-US"/>
          </a:p>
        </p:txBody>
      </p:sp>
      <p:sp>
        <p:nvSpPr>
          <p:cNvPr id="3" name="Vertical Text Placeholder 2">
            <a:extLst>
              <a:ext uri="{FF2B5EF4-FFF2-40B4-BE49-F238E27FC236}">
                <a16:creationId xmlns:a16="http://schemas.microsoft.com/office/drawing/2014/main" id="{DCF555BA-EBBA-44A1-9352-0DCE3FB4E386}"/>
              </a:ext>
            </a:extLst>
          </p:cNvPr>
          <p:cNvSpPr>
            <a:spLocks noGrp="1"/>
          </p:cNvSpPr>
          <p:nvPr>
            <p:ph type="body" orient="vert" idx="1"/>
          </p:nvPr>
        </p:nvSpPr>
        <p:spPr>
          <a:xfrm>
            <a:off x="838201" y="365125"/>
            <a:ext cx="7734300" cy="5811838"/>
          </a:xfrm>
        </p:spPr>
        <p:txBody>
          <a:bodyPr vert="eaVert"/>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a:extLst>
              <a:ext uri="{FF2B5EF4-FFF2-40B4-BE49-F238E27FC236}">
                <a16:creationId xmlns:a16="http://schemas.microsoft.com/office/drawing/2014/main" id="{9D122819-BDB3-46F6-8FBA-E5CA2AACC459}"/>
              </a:ext>
            </a:extLst>
          </p:cNvPr>
          <p:cNvSpPr>
            <a:spLocks noGrp="1"/>
          </p:cNvSpPr>
          <p:nvPr>
            <p:ph type="dt" sz="half" idx="10"/>
          </p:nvPr>
        </p:nvSpPr>
        <p:spPr/>
        <p:txBody>
          <a:bodyPr/>
          <a:lstStyle>
            <a:lvl1pPr>
              <a:defRPr/>
            </a:lvl1pPr>
          </a:lstStyle>
          <a:p>
            <a:pPr>
              <a:defRPr/>
            </a:pPr>
            <a:fld id="{081A1D2A-D06D-486D-A009-09970850BEA5}" type="datetimeFigureOut">
              <a:rPr lang="zh-CN" altLang="en-US"/>
              <a:pPr>
                <a:defRPr/>
              </a:pPr>
              <a:t>2019/10/22</a:t>
            </a:fld>
            <a:endParaRPr lang="zh-CN" altLang="en-US"/>
          </a:p>
        </p:txBody>
      </p:sp>
      <p:sp>
        <p:nvSpPr>
          <p:cNvPr id="5" name="Footer Placeholder 4">
            <a:extLst>
              <a:ext uri="{FF2B5EF4-FFF2-40B4-BE49-F238E27FC236}">
                <a16:creationId xmlns:a16="http://schemas.microsoft.com/office/drawing/2014/main" id="{100F1D25-33EE-4B62-A690-C5102B74E7DC}"/>
              </a:ext>
            </a:extLst>
          </p:cNvPr>
          <p:cNvSpPr>
            <a:spLocks noGrp="1"/>
          </p:cNvSpPr>
          <p:nvPr>
            <p:ph type="ftr" sz="quarter" idx="11"/>
          </p:nvPr>
        </p:nvSpPr>
        <p:spPr/>
        <p:txBody>
          <a:bodyPr/>
          <a:lstStyle>
            <a:lvl1pPr>
              <a:defRPr/>
            </a:lvl1pPr>
          </a:lstStyle>
          <a:p>
            <a:pPr>
              <a:defRPr/>
            </a:pPr>
            <a:endParaRPr lang="zh-CN" altLang="en-US"/>
          </a:p>
        </p:txBody>
      </p:sp>
      <p:sp>
        <p:nvSpPr>
          <p:cNvPr id="6" name="Slide Number Placeholder 5">
            <a:extLst>
              <a:ext uri="{FF2B5EF4-FFF2-40B4-BE49-F238E27FC236}">
                <a16:creationId xmlns:a16="http://schemas.microsoft.com/office/drawing/2014/main" id="{B0DD4E9C-6808-4713-B2F8-CA472F505D00}"/>
              </a:ext>
            </a:extLst>
          </p:cNvPr>
          <p:cNvSpPr>
            <a:spLocks noGrp="1"/>
          </p:cNvSpPr>
          <p:nvPr>
            <p:ph type="sldNum" sz="quarter" idx="12"/>
          </p:nvPr>
        </p:nvSpPr>
        <p:spPr/>
        <p:txBody>
          <a:bodyPr/>
          <a:lstStyle>
            <a:lvl1pPr>
              <a:defRPr/>
            </a:lvl1pPr>
          </a:lstStyle>
          <a:p>
            <a:pPr>
              <a:defRPr/>
            </a:pPr>
            <a:fld id="{DD288BBB-8863-49CF-A9A2-F1630FE7166F}" type="slidenum">
              <a:rPr lang="zh-CN" altLang="en-US"/>
              <a:pPr>
                <a:defRPr/>
              </a:pPr>
              <a:t>‹#›</a:t>
            </a:fld>
            <a:endParaRPr lang="zh-CN" altLang="en-US"/>
          </a:p>
        </p:txBody>
      </p:sp>
    </p:spTree>
    <p:extLst>
      <p:ext uri="{BB962C8B-B14F-4D97-AF65-F5344CB8AC3E}">
        <p14:creationId xmlns:p14="http://schemas.microsoft.com/office/powerpoint/2010/main" val="155899169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4593AD4-D3BF-459D-BE3E-3542CBCBDA34}"/>
              </a:ext>
            </a:extLst>
          </p:cNvPr>
          <p:cNvSpPr>
            <a:spLocks noChangeArrowheads="1"/>
          </p:cNvSpPr>
          <p:nvPr userDrawn="1"/>
        </p:nvSpPr>
        <p:spPr bwMode="auto">
          <a:xfrm>
            <a:off x="-31750" y="-60325"/>
            <a:ext cx="12223751" cy="6918325"/>
          </a:xfrm>
          <a:prstGeom prst="rect">
            <a:avLst/>
          </a:prstGeom>
          <a:gradFill rotWithShape="1">
            <a:gsLst>
              <a:gs pos="0">
                <a:srgbClr val="FFFFFF"/>
              </a:gs>
              <a:gs pos="63000">
                <a:srgbClr val="FFFFFF"/>
              </a:gs>
              <a:gs pos="100000">
                <a:srgbClr val="DCE6F2"/>
              </a:gs>
            </a:gsLst>
            <a:lin ang="15240000"/>
          </a:gradFill>
          <a:ln>
            <a:noFill/>
          </a:ln>
          <a:extLst/>
        </p:spPr>
        <p:txBody>
          <a:bodyPr/>
          <a:lstStyle>
            <a:lvl1pPr eaLnBrk="0" hangingPunct="0">
              <a:defRPr>
                <a:solidFill>
                  <a:schemeClr val="tx1"/>
                </a:solidFill>
                <a:latin typeface="Times New Roman" pitchFamily="18" charset="0"/>
                <a:ea typeface="宋体" pitchFamily="2" charset="-122"/>
              </a:defRPr>
            </a:lvl1pPr>
            <a:lvl2pPr marL="742950" indent="-285750" eaLnBrk="0" hangingPunct="0">
              <a:defRPr>
                <a:solidFill>
                  <a:schemeClr val="tx1"/>
                </a:solidFill>
                <a:latin typeface="Times New Roman" pitchFamily="18" charset="0"/>
                <a:ea typeface="宋体" pitchFamily="2" charset="-122"/>
              </a:defRPr>
            </a:lvl2pPr>
            <a:lvl3pPr marL="1143000" indent="-228600" eaLnBrk="0" hangingPunct="0">
              <a:defRPr>
                <a:solidFill>
                  <a:schemeClr val="tx1"/>
                </a:solidFill>
                <a:latin typeface="Times New Roman" pitchFamily="18" charset="0"/>
                <a:ea typeface="宋体" pitchFamily="2" charset="-122"/>
              </a:defRPr>
            </a:lvl3pPr>
            <a:lvl4pPr marL="1600200" indent="-228600" eaLnBrk="0" hangingPunct="0">
              <a:defRPr>
                <a:solidFill>
                  <a:schemeClr val="tx1"/>
                </a:solidFill>
                <a:latin typeface="Times New Roman" pitchFamily="18" charset="0"/>
                <a:ea typeface="宋体" pitchFamily="2" charset="-122"/>
              </a:defRPr>
            </a:lvl4pPr>
            <a:lvl5pPr marL="2057400" indent="-228600" eaLnBrk="0" hangingPunct="0">
              <a:defRPr>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a:solidFill>
                  <a:schemeClr val="tx1"/>
                </a:solidFill>
                <a:latin typeface="Times New Roman" pitchFamily="18" charset="0"/>
                <a:ea typeface="宋体" pitchFamily="2" charset="-122"/>
              </a:defRPr>
            </a:lvl9pPr>
          </a:lstStyle>
          <a:p>
            <a:pPr eaLnBrk="1" hangingPunct="1">
              <a:defRPr/>
            </a:pPr>
            <a:endParaRPr lang="zh-CN" altLang="en-US" sz="1350"/>
          </a:p>
        </p:txBody>
      </p:sp>
      <p:sp>
        <p:nvSpPr>
          <p:cNvPr id="4" name="Hexagon 9">
            <a:extLst>
              <a:ext uri="{FF2B5EF4-FFF2-40B4-BE49-F238E27FC236}">
                <a16:creationId xmlns:a16="http://schemas.microsoft.com/office/drawing/2014/main" id="{F86FB0AA-42E1-4303-A60C-8766017C8372}"/>
              </a:ext>
            </a:extLst>
          </p:cNvPr>
          <p:cNvSpPr>
            <a:spLocks noChangeArrowheads="1"/>
          </p:cNvSpPr>
          <p:nvPr userDrawn="1"/>
        </p:nvSpPr>
        <p:spPr bwMode="auto">
          <a:xfrm>
            <a:off x="57152" y="1657351"/>
            <a:ext cx="1096433" cy="822325"/>
          </a:xfrm>
          <a:prstGeom prst="hexagon">
            <a:avLst>
              <a:gd name="adj" fmla="val 25000"/>
              <a:gd name="vf" fmla="val 115470"/>
            </a:avLst>
          </a:prstGeom>
          <a:solidFill>
            <a:srgbClr val="FFFFFF">
              <a:alpha val="49019"/>
            </a:srgbClr>
          </a:solidFill>
          <a:ln>
            <a:noFill/>
          </a:ln>
          <a:extLst/>
        </p:spPr>
        <p:txBody>
          <a:bodyPr/>
          <a:lstStyle>
            <a:lvl1pPr eaLnBrk="0" hangingPunct="0">
              <a:defRPr>
                <a:solidFill>
                  <a:schemeClr val="tx1"/>
                </a:solidFill>
                <a:latin typeface="Times New Roman" pitchFamily="18" charset="0"/>
                <a:ea typeface="宋体" pitchFamily="2" charset="-122"/>
              </a:defRPr>
            </a:lvl1pPr>
            <a:lvl2pPr marL="742950" indent="-285750" eaLnBrk="0" hangingPunct="0">
              <a:defRPr>
                <a:solidFill>
                  <a:schemeClr val="tx1"/>
                </a:solidFill>
                <a:latin typeface="Times New Roman" pitchFamily="18" charset="0"/>
                <a:ea typeface="宋体" pitchFamily="2" charset="-122"/>
              </a:defRPr>
            </a:lvl2pPr>
            <a:lvl3pPr marL="1143000" indent="-228600" eaLnBrk="0" hangingPunct="0">
              <a:defRPr>
                <a:solidFill>
                  <a:schemeClr val="tx1"/>
                </a:solidFill>
                <a:latin typeface="Times New Roman" pitchFamily="18" charset="0"/>
                <a:ea typeface="宋体" pitchFamily="2" charset="-122"/>
              </a:defRPr>
            </a:lvl3pPr>
            <a:lvl4pPr marL="1600200" indent="-228600" eaLnBrk="0" hangingPunct="0">
              <a:defRPr>
                <a:solidFill>
                  <a:schemeClr val="tx1"/>
                </a:solidFill>
                <a:latin typeface="Times New Roman" pitchFamily="18" charset="0"/>
                <a:ea typeface="宋体" pitchFamily="2" charset="-122"/>
              </a:defRPr>
            </a:lvl4pPr>
            <a:lvl5pPr marL="2057400" indent="-228600" eaLnBrk="0" hangingPunct="0">
              <a:defRPr>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a:solidFill>
                  <a:schemeClr val="tx1"/>
                </a:solidFill>
                <a:latin typeface="Times New Roman" pitchFamily="18" charset="0"/>
                <a:ea typeface="宋体" pitchFamily="2" charset="-122"/>
              </a:defRPr>
            </a:lvl9pPr>
          </a:lstStyle>
          <a:p>
            <a:pPr eaLnBrk="1" hangingPunct="1">
              <a:defRPr/>
            </a:pPr>
            <a:endParaRPr lang="zh-CN" altLang="en-US" sz="1350"/>
          </a:p>
        </p:txBody>
      </p:sp>
      <p:sp>
        <p:nvSpPr>
          <p:cNvPr id="5" name="Hexagon 10">
            <a:extLst>
              <a:ext uri="{FF2B5EF4-FFF2-40B4-BE49-F238E27FC236}">
                <a16:creationId xmlns:a16="http://schemas.microsoft.com/office/drawing/2014/main" id="{AAE75BEF-9915-4850-8F0F-D90D35A07F5D}"/>
              </a:ext>
            </a:extLst>
          </p:cNvPr>
          <p:cNvSpPr>
            <a:spLocks noChangeArrowheads="1"/>
          </p:cNvSpPr>
          <p:nvPr userDrawn="1"/>
        </p:nvSpPr>
        <p:spPr bwMode="auto">
          <a:xfrm>
            <a:off x="920752" y="1236663"/>
            <a:ext cx="1096433" cy="823912"/>
          </a:xfrm>
          <a:prstGeom prst="hexagon">
            <a:avLst>
              <a:gd name="adj" fmla="val 25000"/>
              <a:gd name="vf" fmla="val 115470"/>
            </a:avLst>
          </a:prstGeom>
          <a:solidFill>
            <a:srgbClr val="FFFFFF">
              <a:alpha val="49019"/>
            </a:srgbClr>
          </a:solidFill>
          <a:ln>
            <a:noFill/>
          </a:ln>
          <a:extLst/>
        </p:spPr>
        <p:txBody>
          <a:bodyPr/>
          <a:lstStyle>
            <a:lvl1pPr eaLnBrk="0" hangingPunct="0">
              <a:defRPr>
                <a:solidFill>
                  <a:schemeClr val="tx1"/>
                </a:solidFill>
                <a:latin typeface="Times New Roman" pitchFamily="18" charset="0"/>
                <a:ea typeface="宋体" pitchFamily="2" charset="-122"/>
              </a:defRPr>
            </a:lvl1pPr>
            <a:lvl2pPr marL="742950" indent="-285750" eaLnBrk="0" hangingPunct="0">
              <a:defRPr>
                <a:solidFill>
                  <a:schemeClr val="tx1"/>
                </a:solidFill>
                <a:latin typeface="Times New Roman" pitchFamily="18" charset="0"/>
                <a:ea typeface="宋体" pitchFamily="2" charset="-122"/>
              </a:defRPr>
            </a:lvl2pPr>
            <a:lvl3pPr marL="1143000" indent="-228600" eaLnBrk="0" hangingPunct="0">
              <a:defRPr>
                <a:solidFill>
                  <a:schemeClr val="tx1"/>
                </a:solidFill>
                <a:latin typeface="Times New Roman" pitchFamily="18" charset="0"/>
                <a:ea typeface="宋体" pitchFamily="2" charset="-122"/>
              </a:defRPr>
            </a:lvl3pPr>
            <a:lvl4pPr marL="1600200" indent="-228600" eaLnBrk="0" hangingPunct="0">
              <a:defRPr>
                <a:solidFill>
                  <a:schemeClr val="tx1"/>
                </a:solidFill>
                <a:latin typeface="Times New Roman" pitchFamily="18" charset="0"/>
                <a:ea typeface="宋体" pitchFamily="2" charset="-122"/>
              </a:defRPr>
            </a:lvl4pPr>
            <a:lvl5pPr marL="2057400" indent="-228600" eaLnBrk="0" hangingPunct="0">
              <a:defRPr>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a:solidFill>
                  <a:schemeClr val="tx1"/>
                </a:solidFill>
                <a:latin typeface="Times New Roman" pitchFamily="18" charset="0"/>
                <a:ea typeface="宋体" pitchFamily="2" charset="-122"/>
              </a:defRPr>
            </a:lvl9pPr>
          </a:lstStyle>
          <a:p>
            <a:pPr eaLnBrk="1" hangingPunct="1">
              <a:defRPr/>
            </a:pPr>
            <a:endParaRPr lang="zh-CN" altLang="en-US" sz="1350"/>
          </a:p>
        </p:txBody>
      </p:sp>
      <p:pic>
        <p:nvPicPr>
          <p:cNvPr id="6" name="Picture 11" descr="EBSCO logo.png">
            <a:extLst>
              <a:ext uri="{FF2B5EF4-FFF2-40B4-BE49-F238E27FC236}">
                <a16:creationId xmlns:a16="http://schemas.microsoft.com/office/drawing/2014/main" id="{A479A80B-C936-49F6-B88E-D63194CA78C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145617" y="6096000"/>
            <a:ext cx="1930400"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Hexagon 12">
            <a:extLst>
              <a:ext uri="{FF2B5EF4-FFF2-40B4-BE49-F238E27FC236}">
                <a16:creationId xmlns:a16="http://schemas.microsoft.com/office/drawing/2014/main" id="{C288F945-59E4-4C75-AE85-C8E37665CA66}"/>
              </a:ext>
            </a:extLst>
          </p:cNvPr>
          <p:cNvSpPr>
            <a:spLocks noChangeArrowheads="1"/>
          </p:cNvSpPr>
          <p:nvPr userDrawn="1"/>
        </p:nvSpPr>
        <p:spPr bwMode="auto">
          <a:xfrm>
            <a:off x="1790701" y="1647825"/>
            <a:ext cx="1096433" cy="823913"/>
          </a:xfrm>
          <a:prstGeom prst="hexagon">
            <a:avLst>
              <a:gd name="adj" fmla="val 25000"/>
              <a:gd name="vf" fmla="val 115470"/>
            </a:avLst>
          </a:prstGeom>
          <a:solidFill>
            <a:srgbClr val="FFFFFF">
              <a:alpha val="49019"/>
            </a:srgbClr>
          </a:solidFill>
          <a:ln>
            <a:noFill/>
          </a:ln>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eaLnBrk="1" hangingPunct="1">
              <a:defRPr/>
            </a:pPr>
            <a:endParaRPr lang="en-US" altLang="zh-CN" sz="1350">
              <a:solidFill>
                <a:srgbClr val="FFFFFF"/>
              </a:solidFill>
              <a:latin typeface="Calibri" pitchFamily="34" charset="0"/>
            </a:endParaRPr>
          </a:p>
        </p:txBody>
      </p:sp>
      <p:sp>
        <p:nvSpPr>
          <p:cNvPr id="8" name="Hexagon 13">
            <a:extLst>
              <a:ext uri="{FF2B5EF4-FFF2-40B4-BE49-F238E27FC236}">
                <a16:creationId xmlns:a16="http://schemas.microsoft.com/office/drawing/2014/main" id="{A76B81DB-C863-468C-B0E7-066A941EBB5E}"/>
              </a:ext>
            </a:extLst>
          </p:cNvPr>
          <p:cNvSpPr>
            <a:spLocks noChangeArrowheads="1"/>
          </p:cNvSpPr>
          <p:nvPr userDrawn="1"/>
        </p:nvSpPr>
        <p:spPr bwMode="auto">
          <a:xfrm>
            <a:off x="1784351" y="817564"/>
            <a:ext cx="1098549" cy="822325"/>
          </a:xfrm>
          <a:prstGeom prst="hexagon">
            <a:avLst>
              <a:gd name="adj" fmla="val 25048"/>
              <a:gd name="vf" fmla="val 115470"/>
            </a:avLst>
          </a:prstGeom>
          <a:solidFill>
            <a:srgbClr val="FFFFFF">
              <a:alpha val="49019"/>
            </a:srgbClr>
          </a:solidFill>
          <a:ln>
            <a:noFill/>
          </a:ln>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eaLnBrk="1" hangingPunct="1">
              <a:defRPr/>
            </a:pPr>
            <a:endParaRPr lang="en-US" altLang="zh-CN" sz="1350">
              <a:solidFill>
                <a:srgbClr val="FFFFFF"/>
              </a:solidFill>
              <a:latin typeface="Calibri" pitchFamily="34" charset="0"/>
            </a:endParaRPr>
          </a:p>
        </p:txBody>
      </p:sp>
      <p:sp>
        <p:nvSpPr>
          <p:cNvPr id="9" name="Hexagon 14">
            <a:extLst>
              <a:ext uri="{FF2B5EF4-FFF2-40B4-BE49-F238E27FC236}">
                <a16:creationId xmlns:a16="http://schemas.microsoft.com/office/drawing/2014/main" id="{1E3533E0-56DB-4881-AB08-C74AEBD24151}"/>
              </a:ext>
            </a:extLst>
          </p:cNvPr>
          <p:cNvSpPr>
            <a:spLocks noChangeArrowheads="1"/>
          </p:cNvSpPr>
          <p:nvPr userDrawn="1"/>
        </p:nvSpPr>
        <p:spPr bwMode="auto">
          <a:xfrm>
            <a:off x="2660652" y="1220789"/>
            <a:ext cx="1096433" cy="822325"/>
          </a:xfrm>
          <a:prstGeom prst="hexagon">
            <a:avLst>
              <a:gd name="adj" fmla="val 25000"/>
              <a:gd name="vf" fmla="val 115470"/>
            </a:avLst>
          </a:prstGeom>
          <a:solidFill>
            <a:srgbClr val="FFFFFF">
              <a:alpha val="49019"/>
            </a:srgbClr>
          </a:solidFill>
          <a:ln>
            <a:noFill/>
          </a:ln>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eaLnBrk="1" hangingPunct="1">
              <a:defRPr/>
            </a:pPr>
            <a:endParaRPr lang="en-US" altLang="zh-CN" sz="1350">
              <a:solidFill>
                <a:srgbClr val="FFFFFF"/>
              </a:solidFill>
              <a:latin typeface="Calibri" pitchFamily="34" charset="0"/>
            </a:endParaRPr>
          </a:p>
        </p:txBody>
      </p:sp>
      <p:sp>
        <p:nvSpPr>
          <p:cNvPr id="2" name="Title 1"/>
          <p:cNvSpPr>
            <a:spLocks noGrp="1"/>
          </p:cNvSpPr>
          <p:nvPr>
            <p:ph type="ctrTitle"/>
          </p:nvPr>
        </p:nvSpPr>
        <p:spPr>
          <a:xfrm>
            <a:off x="0" y="2667003"/>
            <a:ext cx="12192000" cy="784225"/>
          </a:xfrm>
        </p:spPr>
        <p:txBody>
          <a:bodyPr/>
          <a:lstStyle>
            <a:lvl1pPr>
              <a:defRPr sz="3600"/>
            </a:lvl1pPr>
          </a:lstStyle>
          <a:p>
            <a:r>
              <a:rPr lang="en-US" dirty="0"/>
              <a:t>Click to edit Master title style</a:t>
            </a:r>
          </a:p>
        </p:txBody>
      </p:sp>
    </p:spTree>
    <p:extLst>
      <p:ext uri="{BB962C8B-B14F-4D97-AF65-F5344CB8AC3E}">
        <p14:creationId xmlns:p14="http://schemas.microsoft.com/office/powerpoint/2010/main" val="1289680274"/>
      </p:ext>
    </p:extLst>
  </p:cSld>
  <p:clrMapOvr>
    <a:masterClrMapping/>
  </p:clrMapOvr>
  <p:transition>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3" name="Rectangle 5">
            <a:extLst>
              <a:ext uri="{FF2B5EF4-FFF2-40B4-BE49-F238E27FC236}">
                <a16:creationId xmlns:a16="http://schemas.microsoft.com/office/drawing/2014/main" id="{359FE888-7FAD-447C-B800-AD544E2BFF66}"/>
              </a:ext>
            </a:extLst>
          </p:cNvPr>
          <p:cNvSpPr>
            <a:spLocks noChangeArrowheads="1"/>
          </p:cNvSpPr>
          <p:nvPr userDrawn="1"/>
        </p:nvSpPr>
        <p:spPr bwMode="auto">
          <a:xfrm>
            <a:off x="-31750" y="-60325"/>
            <a:ext cx="12223751" cy="6918325"/>
          </a:xfrm>
          <a:prstGeom prst="rect">
            <a:avLst/>
          </a:prstGeom>
          <a:gradFill rotWithShape="1">
            <a:gsLst>
              <a:gs pos="0">
                <a:srgbClr val="FFFFFF"/>
              </a:gs>
              <a:gs pos="63000">
                <a:srgbClr val="FFFFFF"/>
              </a:gs>
              <a:gs pos="100000">
                <a:srgbClr val="DCE6F2"/>
              </a:gs>
            </a:gsLst>
            <a:lin ang="15240000"/>
          </a:gradFill>
          <a:ln>
            <a:noFill/>
          </a:ln>
          <a:extLst/>
        </p:spPr>
        <p:txBody>
          <a:bodyPr/>
          <a:lstStyle>
            <a:lvl1pPr eaLnBrk="0" hangingPunct="0">
              <a:defRPr>
                <a:solidFill>
                  <a:schemeClr val="tx1"/>
                </a:solidFill>
                <a:latin typeface="Times New Roman" pitchFamily="18" charset="0"/>
                <a:ea typeface="宋体" pitchFamily="2" charset="-122"/>
              </a:defRPr>
            </a:lvl1pPr>
            <a:lvl2pPr marL="742950" indent="-285750" eaLnBrk="0" hangingPunct="0">
              <a:defRPr>
                <a:solidFill>
                  <a:schemeClr val="tx1"/>
                </a:solidFill>
                <a:latin typeface="Times New Roman" pitchFamily="18" charset="0"/>
                <a:ea typeface="宋体" pitchFamily="2" charset="-122"/>
              </a:defRPr>
            </a:lvl2pPr>
            <a:lvl3pPr marL="1143000" indent="-228600" eaLnBrk="0" hangingPunct="0">
              <a:defRPr>
                <a:solidFill>
                  <a:schemeClr val="tx1"/>
                </a:solidFill>
                <a:latin typeface="Times New Roman" pitchFamily="18" charset="0"/>
                <a:ea typeface="宋体" pitchFamily="2" charset="-122"/>
              </a:defRPr>
            </a:lvl3pPr>
            <a:lvl4pPr marL="1600200" indent="-228600" eaLnBrk="0" hangingPunct="0">
              <a:defRPr>
                <a:solidFill>
                  <a:schemeClr val="tx1"/>
                </a:solidFill>
                <a:latin typeface="Times New Roman" pitchFamily="18" charset="0"/>
                <a:ea typeface="宋体" pitchFamily="2" charset="-122"/>
              </a:defRPr>
            </a:lvl4pPr>
            <a:lvl5pPr marL="2057400" indent="-228600" eaLnBrk="0" hangingPunct="0">
              <a:defRPr>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a:solidFill>
                  <a:schemeClr val="tx1"/>
                </a:solidFill>
                <a:latin typeface="Times New Roman" pitchFamily="18" charset="0"/>
                <a:ea typeface="宋体" pitchFamily="2" charset="-122"/>
              </a:defRPr>
            </a:lvl9pPr>
          </a:lstStyle>
          <a:p>
            <a:pPr defTabSz="514350" eaLnBrk="1" hangingPunct="1">
              <a:defRPr/>
            </a:pPr>
            <a:endParaRPr lang="zh-CN" altLang="en-US" sz="1013" baseline="0">
              <a:solidFill>
                <a:srgbClr val="000000"/>
              </a:solidFill>
              <a:cs typeface="+mn-cs"/>
            </a:endParaRPr>
          </a:p>
        </p:txBody>
      </p:sp>
      <p:sp>
        <p:nvSpPr>
          <p:cNvPr id="4" name="Hexagon 9">
            <a:extLst>
              <a:ext uri="{FF2B5EF4-FFF2-40B4-BE49-F238E27FC236}">
                <a16:creationId xmlns:a16="http://schemas.microsoft.com/office/drawing/2014/main" id="{287F9936-BCCB-4452-B837-A9AA8F0125B1}"/>
              </a:ext>
            </a:extLst>
          </p:cNvPr>
          <p:cNvSpPr>
            <a:spLocks noChangeArrowheads="1"/>
          </p:cNvSpPr>
          <p:nvPr userDrawn="1"/>
        </p:nvSpPr>
        <p:spPr bwMode="auto">
          <a:xfrm>
            <a:off x="57152" y="1657351"/>
            <a:ext cx="1096433" cy="822325"/>
          </a:xfrm>
          <a:prstGeom prst="hexagon">
            <a:avLst>
              <a:gd name="adj" fmla="val 25000"/>
              <a:gd name="vf" fmla="val 115470"/>
            </a:avLst>
          </a:prstGeom>
          <a:solidFill>
            <a:srgbClr val="FFFFFF">
              <a:alpha val="49019"/>
            </a:srgbClr>
          </a:solidFill>
          <a:ln>
            <a:noFill/>
          </a:ln>
          <a:extLst/>
        </p:spPr>
        <p:txBody>
          <a:bodyPr/>
          <a:lstStyle>
            <a:lvl1pPr eaLnBrk="0" hangingPunct="0">
              <a:defRPr>
                <a:solidFill>
                  <a:schemeClr val="tx1"/>
                </a:solidFill>
                <a:latin typeface="Times New Roman" pitchFamily="18" charset="0"/>
                <a:ea typeface="宋体" pitchFamily="2" charset="-122"/>
              </a:defRPr>
            </a:lvl1pPr>
            <a:lvl2pPr marL="742950" indent="-285750" eaLnBrk="0" hangingPunct="0">
              <a:defRPr>
                <a:solidFill>
                  <a:schemeClr val="tx1"/>
                </a:solidFill>
                <a:latin typeface="Times New Roman" pitchFamily="18" charset="0"/>
                <a:ea typeface="宋体" pitchFamily="2" charset="-122"/>
              </a:defRPr>
            </a:lvl2pPr>
            <a:lvl3pPr marL="1143000" indent="-228600" eaLnBrk="0" hangingPunct="0">
              <a:defRPr>
                <a:solidFill>
                  <a:schemeClr val="tx1"/>
                </a:solidFill>
                <a:latin typeface="Times New Roman" pitchFamily="18" charset="0"/>
                <a:ea typeface="宋体" pitchFamily="2" charset="-122"/>
              </a:defRPr>
            </a:lvl3pPr>
            <a:lvl4pPr marL="1600200" indent="-228600" eaLnBrk="0" hangingPunct="0">
              <a:defRPr>
                <a:solidFill>
                  <a:schemeClr val="tx1"/>
                </a:solidFill>
                <a:latin typeface="Times New Roman" pitchFamily="18" charset="0"/>
                <a:ea typeface="宋体" pitchFamily="2" charset="-122"/>
              </a:defRPr>
            </a:lvl4pPr>
            <a:lvl5pPr marL="2057400" indent="-228600" eaLnBrk="0" hangingPunct="0">
              <a:defRPr>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a:solidFill>
                  <a:schemeClr val="tx1"/>
                </a:solidFill>
                <a:latin typeface="Times New Roman" pitchFamily="18" charset="0"/>
                <a:ea typeface="宋体" pitchFamily="2" charset="-122"/>
              </a:defRPr>
            </a:lvl9pPr>
          </a:lstStyle>
          <a:p>
            <a:pPr defTabSz="514350" eaLnBrk="1" hangingPunct="1">
              <a:defRPr/>
            </a:pPr>
            <a:endParaRPr lang="zh-CN" altLang="en-US" sz="1013" baseline="0">
              <a:solidFill>
                <a:srgbClr val="000000"/>
              </a:solidFill>
              <a:cs typeface="+mn-cs"/>
            </a:endParaRPr>
          </a:p>
        </p:txBody>
      </p:sp>
      <p:sp>
        <p:nvSpPr>
          <p:cNvPr id="5" name="Hexagon 10">
            <a:extLst>
              <a:ext uri="{FF2B5EF4-FFF2-40B4-BE49-F238E27FC236}">
                <a16:creationId xmlns:a16="http://schemas.microsoft.com/office/drawing/2014/main" id="{B0E17196-30A9-4344-A39C-968D27B67458}"/>
              </a:ext>
            </a:extLst>
          </p:cNvPr>
          <p:cNvSpPr>
            <a:spLocks noChangeArrowheads="1"/>
          </p:cNvSpPr>
          <p:nvPr userDrawn="1"/>
        </p:nvSpPr>
        <p:spPr bwMode="auto">
          <a:xfrm>
            <a:off x="920752" y="1236663"/>
            <a:ext cx="1096433" cy="823912"/>
          </a:xfrm>
          <a:prstGeom prst="hexagon">
            <a:avLst>
              <a:gd name="adj" fmla="val 25000"/>
              <a:gd name="vf" fmla="val 115470"/>
            </a:avLst>
          </a:prstGeom>
          <a:solidFill>
            <a:srgbClr val="FFFFFF">
              <a:alpha val="49019"/>
            </a:srgbClr>
          </a:solidFill>
          <a:ln>
            <a:noFill/>
          </a:ln>
          <a:extLst/>
        </p:spPr>
        <p:txBody>
          <a:bodyPr/>
          <a:lstStyle>
            <a:lvl1pPr eaLnBrk="0" hangingPunct="0">
              <a:defRPr>
                <a:solidFill>
                  <a:schemeClr val="tx1"/>
                </a:solidFill>
                <a:latin typeface="Times New Roman" pitchFamily="18" charset="0"/>
                <a:ea typeface="宋体" pitchFamily="2" charset="-122"/>
              </a:defRPr>
            </a:lvl1pPr>
            <a:lvl2pPr marL="742950" indent="-285750" eaLnBrk="0" hangingPunct="0">
              <a:defRPr>
                <a:solidFill>
                  <a:schemeClr val="tx1"/>
                </a:solidFill>
                <a:latin typeface="Times New Roman" pitchFamily="18" charset="0"/>
                <a:ea typeface="宋体" pitchFamily="2" charset="-122"/>
              </a:defRPr>
            </a:lvl2pPr>
            <a:lvl3pPr marL="1143000" indent="-228600" eaLnBrk="0" hangingPunct="0">
              <a:defRPr>
                <a:solidFill>
                  <a:schemeClr val="tx1"/>
                </a:solidFill>
                <a:latin typeface="Times New Roman" pitchFamily="18" charset="0"/>
                <a:ea typeface="宋体" pitchFamily="2" charset="-122"/>
              </a:defRPr>
            </a:lvl3pPr>
            <a:lvl4pPr marL="1600200" indent="-228600" eaLnBrk="0" hangingPunct="0">
              <a:defRPr>
                <a:solidFill>
                  <a:schemeClr val="tx1"/>
                </a:solidFill>
                <a:latin typeface="Times New Roman" pitchFamily="18" charset="0"/>
                <a:ea typeface="宋体" pitchFamily="2" charset="-122"/>
              </a:defRPr>
            </a:lvl4pPr>
            <a:lvl5pPr marL="2057400" indent="-228600" eaLnBrk="0" hangingPunct="0">
              <a:defRPr>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a:solidFill>
                  <a:schemeClr val="tx1"/>
                </a:solidFill>
                <a:latin typeface="Times New Roman" pitchFamily="18" charset="0"/>
                <a:ea typeface="宋体" pitchFamily="2" charset="-122"/>
              </a:defRPr>
            </a:lvl9pPr>
          </a:lstStyle>
          <a:p>
            <a:pPr defTabSz="514350" eaLnBrk="1" hangingPunct="1">
              <a:defRPr/>
            </a:pPr>
            <a:endParaRPr lang="zh-CN" altLang="en-US" sz="1013" baseline="0">
              <a:solidFill>
                <a:srgbClr val="000000"/>
              </a:solidFill>
              <a:cs typeface="+mn-cs"/>
            </a:endParaRPr>
          </a:p>
        </p:txBody>
      </p:sp>
      <p:pic>
        <p:nvPicPr>
          <p:cNvPr id="6" name="Picture 11" descr="EBSCO logo.png">
            <a:extLst>
              <a:ext uri="{FF2B5EF4-FFF2-40B4-BE49-F238E27FC236}">
                <a16:creationId xmlns:a16="http://schemas.microsoft.com/office/drawing/2014/main" id="{BB0684F9-39F7-4B25-93DD-370B79A1B84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145617" y="6096000"/>
            <a:ext cx="1930400"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Hexagon 12">
            <a:extLst>
              <a:ext uri="{FF2B5EF4-FFF2-40B4-BE49-F238E27FC236}">
                <a16:creationId xmlns:a16="http://schemas.microsoft.com/office/drawing/2014/main" id="{3D4C28A4-7984-4067-885F-8F58549460E0}"/>
              </a:ext>
            </a:extLst>
          </p:cNvPr>
          <p:cNvSpPr>
            <a:spLocks noChangeArrowheads="1"/>
          </p:cNvSpPr>
          <p:nvPr userDrawn="1"/>
        </p:nvSpPr>
        <p:spPr bwMode="auto">
          <a:xfrm>
            <a:off x="1790701" y="1647825"/>
            <a:ext cx="1096433" cy="823913"/>
          </a:xfrm>
          <a:prstGeom prst="hexagon">
            <a:avLst>
              <a:gd name="adj" fmla="val 25000"/>
              <a:gd name="vf" fmla="val 115470"/>
            </a:avLst>
          </a:prstGeom>
          <a:solidFill>
            <a:srgbClr val="FFFFFF">
              <a:alpha val="49019"/>
            </a:srgbClr>
          </a:solidFill>
          <a:ln>
            <a:noFill/>
          </a:ln>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defTabSz="514350" eaLnBrk="1" hangingPunct="1">
              <a:defRPr/>
            </a:pPr>
            <a:endParaRPr lang="en-US" altLang="zh-CN" sz="1013" baseline="0">
              <a:solidFill>
                <a:srgbClr val="FFFFFF"/>
              </a:solidFill>
              <a:latin typeface="Calibri" pitchFamily="34" charset="0"/>
              <a:ea typeface="宋体" panose="02010600030101010101" pitchFamily="2" charset="-122"/>
              <a:cs typeface="+mn-cs"/>
            </a:endParaRPr>
          </a:p>
        </p:txBody>
      </p:sp>
      <p:sp>
        <p:nvSpPr>
          <p:cNvPr id="8" name="Hexagon 13">
            <a:extLst>
              <a:ext uri="{FF2B5EF4-FFF2-40B4-BE49-F238E27FC236}">
                <a16:creationId xmlns:a16="http://schemas.microsoft.com/office/drawing/2014/main" id="{7D7F263E-CB66-495A-AB75-9FE59B0D5CD7}"/>
              </a:ext>
            </a:extLst>
          </p:cNvPr>
          <p:cNvSpPr>
            <a:spLocks noChangeArrowheads="1"/>
          </p:cNvSpPr>
          <p:nvPr userDrawn="1"/>
        </p:nvSpPr>
        <p:spPr bwMode="auto">
          <a:xfrm>
            <a:off x="1784351" y="817564"/>
            <a:ext cx="1098549" cy="822325"/>
          </a:xfrm>
          <a:prstGeom prst="hexagon">
            <a:avLst>
              <a:gd name="adj" fmla="val 25048"/>
              <a:gd name="vf" fmla="val 115470"/>
            </a:avLst>
          </a:prstGeom>
          <a:solidFill>
            <a:srgbClr val="FFFFFF">
              <a:alpha val="49019"/>
            </a:srgbClr>
          </a:solidFill>
          <a:ln>
            <a:noFill/>
          </a:ln>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defTabSz="514350" eaLnBrk="1" hangingPunct="1">
              <a:defRPr/>
            </a:pPr>
            <a:endParaRPr lang="en-US" altLang="zh-CN" sz="1013" baseline="0">
              <a:solidFill>
                <a:srgbClr val="FFFFFF"/>
              </a:solidFill>
              <a:latin typeface="Calibri" pitchFamily="34" charset="0"/>
              <a:ea typeface="宋体" panose="02010600030101010101" pitchFamily="2" charset="-122"/>
              <a:cs typeface="+mn-cs"/>
            </a:endParaRPr>
          </a:p>
        </p:txBody>
      </p:sp>
      <p:sp>
        <p:nvSpPr>
          <p:cNvPr id="9" name="Hexagon 14">
            <a:extLst>
              <a:ext uri="{FF2B5EF4-FFF2-40B4-BE49-F238E27FC236}">
                <a16:creationId xmlns:a16="http://schemas.microsoft.com/office/drawing/2014/main" id="{62E3C2D1-3DE7-4E85-87CD-6DB050FFFC16}"/>
              </a:ext>
            </a:extLst>
          </p:cNvPr>
          <p:cNvSpPr>
            <a:spLocks noChangeArrowheads="1"/>
          </p:cNvSpPr>
          <p:nvPr userDrawn="1"/>
        </p:nvSpPr>
        <p:spPr bwMode="auto">
          <a:xfrm>
            <a:off x="2660652" y="1220789"/>
            <a:ext cx="1096433" cy="822325"/>
          </a:xfrm>
          <a:prstGeom prst="hexagon">
            <a:avLst>
              <a:gd name="adj" fmla="val 25000"/>
              <a:gd name="vf" fmla="val 115470"/>
            </a:avLst>
          </a:prstGeom>
          <a:solidFill>
            <a:srgbClr val="FFFFFF">
              <a:alpha val="49019"/>
            </a:srgbClr>
          </a:solidFill>
          <a:ln>
            <a:noFill/>
          </a:ln>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defTabSz="514350" eaLnBrk="1" hangingPunct="1">
              <a:defRPr/>
            </a:pPr>
            <a:endParaRPr lang="en-US" altLang="zh-CN" sz="1013" baseline="0">
              <a:solidFill>
                <a:srgbClr val="FFFFFF"/>
              </a:solidFill>
              <a:latin typeface="Calibri" pitchFamily="34" charset="0"/>
              <a:ea typeface="宋体" panose="02010600030101010101" pitchFamily="2" charset="-122"/>
              <a:cs typeface="+mn-cs"/>
            </a:endParaRPr>
          </a:p>
        </p:txBody>
      </p:sp>
      <p:sp>
        <p:nvSpPr>
          <p:cNvPr id="2" name="Title 1"/>
          <p:cNvSpPr>
            <a:spLocks noGrp="1"/>
          </p:cNvSpPr>
          <p:nvPr>
            <p:ph type="ctrTitle"/>
          </p:nvPr>
        </p:nvSpPr>
        <p:spPr>
          <a:xfrm>
            <a:off x="0" y="2667005"/>
            <a:ext cx="12192000" cy="784225"/>
          </a:xfrm>
        </p:spPr>
        <p:txBody>
          <a:bodyPr/>
          <a:lstStyle>
            <a:lvl1pPr>
              <a:defRPr sz="2700"/>
            </a:lvl1pPr>
          </a:lstStyle>
          <a:p>
            <a:r>
              <a:rPr lang="en-US" dirty="0"/>
              <a:t>Click to edit Master title style</a:t>
            </a:r>
          </a:p>
        </p:txBody>
      </p:sp>
    </p:spTree>
    <p:extLst>
      <p:ext uri="{BB962C8B-B14F-4D97-AF65-F5344CB8AC3E}">
        <p14:creationId xmlns:p14="http://schemas.microsoft.com/office/powerpoint/2010/main" val="288606411"/>
      </p:ext>
    </p:extLst>
  </p:cSld>
  <p:clrMapOvr>
    <a:masterClrMapping/>
  </p:clrMapOvr>
  <p:transition>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17044"/>
            <a:ext cx="10515600" cy="1997555"/>
          </a:xfrm>
        </p:spPr>
        <p:txBody>
          <a:bodyPr anchor="b"/>
          <a:lstStyle>
            <a:lvl1pPr algn="ctr">
              <a:defRPr sz="4800"/>
            </a:lvl1pPr>
          </a:lstStyle>
          <a:p>
            <a:r>
              <a:rPr lang="en-US" dirty="0"/>
              <a:t>Click to edit Master title style</a:t>
            </a:r>
          </a:p>
        </p:txBody>
      </p:sp>
    </p:spTree>
    <p:extLst>
      <p:ext uri="{BB962C8B-B14F-4D97-AF65-F5344CB8AC3E}">
        <p14:creationId xmlns:p14="http://schemas.microsoft.com/office/powerpoint/2010/main" val="1508291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5527B-10DF-46CE-9D31-4F9E67710E11}"/>
              </a:ext>
            </a:extLst>
          </p:cNvPr>
          <p:cNvSpPr>
            <a:spLocks noGrp="1"/>
          </p:cNvSpPr>
          <p:nvPr>
            <p:ph type="ctrTitle"/>
          </p:nvPr>
        </p:nvSpPr>
        <p:spPr>
          <a:xfrm>
            <a:off x="1524000" y="1122363"/>
            <a:ext cx="9144000" cy="2387600"/>
          </a:xfrm>
        </p:spPr>
        <p:txBody>
          <a:bodyPr anchor="b"/>
          <a:lstStyle>
            <a:lvl1pPr algn="ctr">
              <a:defRPr sz="6000"/>
            </a:lvl1pPr>
          </a:lstStyle>
          <a:p>
            <a:r>
              <a:rPr lang="en-US" altLang="zh-CN"/>
              <a:t>Click to edit Master title style</a:t>
            </a:r>
            <a:endParaRPr lang="zh-CN" altLang="en-US"/>
          </a:p>
        </p:txBody>
      </p:sp>
      <p:sp>
        <p:nvSpPr>
          <p:cNvPr id="3" name="Subtitle 2">
            <a:extLst>
              <a:ext uri="{FF2B5EF4-FFF2-40B4-BE49-F238E27FC236}">
                <a16:creationId xmlns:a16="http://schemas.microsoft.com/office/drawing/2014/main" id="{522A6521-A95D-4501-89C5-D96C06B3638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
        <p:nvSpPr>
          <p:cNvPr id="4" name="Date Placeholder 3">
            <a:extLst>
              <a:ext uri="{FF2B5EF4-FFF2-40B4-BE49-F238E27FC236}">
                <a16:creationId xmlns:a16="http://schemas.microsoft.com/office/drawing/2014/main" id="{5E7FE791-99DC-4C2C-8DA4-BCEEAAEE1A3B}"/>
              </a:ext>
            </a:extLst>
          </p:cNvPr>
          <p:cNvSpPr>
            <a:spLocks noGrp="1"/>
          </p:cNvSpPr>
          <p:nvPr>
            <p:ph type="dt" sz="half" idx="10"/>
          </p:nvPr>
        </p:nvSpPr>
        <p:spPr/>
        <p:txBody>
          <a:bodyPr/>
          <a:lstStyle/>
          <a:p>
            <a:fld id="{591F1CA9-C763-4137-8245-BE6E92EA53D8}" type="datetimeFigureOut">
              <a:rPr lang="zh-CN" altLang="en-US" smtClean="0"/>
              <a:t>2019/10/22</a:t>
            </a:fld>
            <a:endParaRPr lang="zh-CN" altLang="en-US"/>
          </a:p>
        </p:txBody>
      </p:sp>
      <p:sp>
        <p:nvSpPr>
          <p:cNvPr id="5" name="Footer Placeholder 4">
            <a:extLst>
              <a:ext uri="{FF2B5EF4-FFF2-40B4-BE49-F238E27FC236}">
                <a16:creationId xmlns:a16="http://schemas.microsoft.com/office/drawing/2014/main" id="{4E69EA73-1B4E-42E7-A99E-0CE5A861ADC8}"/>
              </a:ext>
            </a:extLst>
          </p:cNvPr>
          <p:cNvSpPr>
            <a:spLocks noGrp="1"/>
          </p:cNvSpPr>
          <p:nvPr>
            <p:ph type="ftr" sz="quarter" idx="11"/>
          </p:nvPr>
        </p:nvSpPr>
        <p:spPr/>
        <p:txBody>
          <a:bodyPr/>
          <a:lstStyle/>
          <a:p>
            <a:endParaRPr lang="zh-CN" altLang="en-US"/>
          </a:p>
        </p:txBody>
      </p:sp>
      <p:sp>
        <p:nvSpPr>
          <p:cNvPr id="6" name="Slide Number Placeholder 5">
            <a:extLst>
              <a:ext uri="{FF2B5EF4-FFF2-40B4-BE49-F238E27FC236}">
                <a16:creationId xmlns:a16="http://schemas.microsoft.com/office/drawing/2014/main" id="{7470D410-E241-43A7-93A8-D142CED06FED}"/>
              </a:ext>
            </a:extLst>
          </p:cNvPr>
          <p:cNvSpPr>
            <a:spLocks noGrp="1"/>
          </p:cNvSpPr>
          <p:nvPr>
            <p:ph type="sldNum" sz="quarter" idx="12"/>
          </p:nvPr>
        </p:nvSpPr>
        <p:spPr/>
        <p:txBody>
          <a:bodyPr/>
          <a:lstStyle/>
          <a:p>
            <a:fld id="{3329C067-DF85-49D9-8ADF-9544809D8747}" type="slidenum">
              <a:rPr lang="zh-CN" altLang="en-US" smtClean="0"/>
              <a:t>‹#›</a:t>
            </a:fld>
            <a:endParaRPr lang="zh-CN" altLang="en-US"/>
          </a:p>
        </p:txBody>
      </p:sp>
    </p:spTree>
    <p:extLst>
      <p:ext uri="{BB962C8B-B14F-4D97-AF65-F5344CB8AC3E}">
        <p14:creationId xmlns:p14="http://schemas.microsoft.com/office/powerpoint/2010/main" val="1602573245"/>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36E30-4339-4A9A-A702-0E17A76117F4}"/>
              </a:ext>
            </a:extLst>
          </p:cNvPr>
          <p:cNvSpPr>
            <a:spLocks noGrp="1"/>
          </p:cNvSpPr>
          <p:nvPr>
            <p:ph type="title"/>
          </p:nvPr>
        </p:nvSpPr>
        <p:spPr/>
        <p:txBody>
          <a:bodyPr/>
          <a:lstStyle/>
          <a:p>
            <a:r>
              <a:rPr lang="en-US" altLang="zh-CN"/>
              <a:t>Click to edit Master title style</a:t>
            </a:r>
            <a:endParaRPr lang="zh-CN" altLang="en-US"/>
          </a:p>
        </p:txBody>
      </p:sp>
      <p:sp>
        <p:nvSpPr>
          <p:cNvPr id="3" name="Content Placeholder 2">
            <a:extLst>
              <a:ext uri="{FF2B5EF4-FFF2-40B4-BE49-F238E27FC236}">
                <a16:creationId xmlns:a16="http://schemas.microsoft.com/office/drawing/2014/main" id="{FDB5E6B8-4D52-4585-8B53-F6588C17E403}"/>
              </a:ext>
            </a:extLst>
          </p:cNvPr>
          <p:cNvSpPr>
            <a:spLocks noGrp="1"/>
          </p:cNvSpPr>
          <p:nvPr>
            <p:ph idx="1"/>
          </p:nvPr>
        </p:nvSpPr>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a:extLst>
              <a:ext uri="{FF2B5EF4-FFF2-40B4-BE49-F238E27FC236}">
                <a16:creationId xmlns:a16="http://schemas.microsoft.com/office/drawing/2014/main" id="{D4AB2455-6A98-4E62-95DD-ACE49DCDF756}"/>
              </a:ext>
            </a:extLst>
          </p:cNvPr>
          <p:cNvSpPr>
            <a:spLocks noGrp="1"/>
          </p:cNvSpPr>
          <p:nvPr>
            <p:ph type="dt" sz="half" idx="10"/>
          </p:nvPr>
        </p:nvSpPr>
        <p:spPr/>
        <p:txBody>
          <a:bodyPr/>
          <a:lstStyle/>
          <a:p>
            <a:fld id="{591F1CA9-C763-4137-8245-BE6E92EA53D8}" type="datetimeFigureOut">
              <a:rPr lang="zh-CN" altLang="en-US" smtClean="0"/>
              <a:t>2019/10/22</a:t>
            </a:fld>
            <a:endParaRPr lang="zh-CN" altLang="en-US"/>
          </a:p>
        </p:txBody>
      </p:sp>
      <p:sp>
        <p:nvSpPr>
          <p:cNvPr id="5" name="Footer Placeholder 4">
            <a:extLst>
              <a:ext uri="{FF2B5EF4-FFF2-40B4-BE49-F238E27FC236}">
                <a16:creationId xmlns:a16="http://schemas.microsoft.com/office/drawing/2014/main" id="{9D689865-6959-445E-8ACB-2EFB6F3FFCC4}"/>
              </a:ext>
            </a:extLst>
          </p:cNvPr>
          <p:cNvSpPr>
            <a:spLocks noGrp="1"/>
          </p:cNvSpPr>
          <p:nvPr>
            <p:ph type="ftr" sz="quarter" idx="11"/>
          </p:nvPr>
        </p:nvSpPr>
        <p:spPr/>
        <p:txBody>
          <a:bodyPr/>
          <a:lstStyle/>
          <a:p>
            <a:endParaRPr lang="zh-CN" altLang="en-US"/>
          </a:p>
        </p:txBody>
      </p:sp>
      <p:sp>
        <p:nvSpPr>
          <p:cNvPr id="6" name="Slide Number Placeholder 5">
            <a:extLst>
              <a:ext uri="{FF2B5EF4-FFF2-40B4-BE49-F238E27FC236}">
                <a16:creationId xmlns:a16="http://schemas.microsoft.com/office/drawing/2014/main" id="{68AF32A3-D72F-4F7D-BC8C-8D9061023D59}"/>
              </a:ext>
            </a:extLst>
          </p:cNvPr>
          <p:cNvSpPr>
            <a:spLocks noGrp="1"/>
          </p:cNvSpPr>
          <p:nvPr>
            <p:ph type="sldNum" sz="quarter" idx="12"/>
          </p:nvPr>
        </p:nvSpPr>
        <p:spPr/>
        <p:txBody>
          <a:bodyPr/>
          <a:lstStyle/>
          <a:p>
            <a:fld id="{3329C067-DF85-49D9-8ADF-9544809D8747}" type="slidenum">
              <a:rPr lang="zh-CN" altLang="en-US" smtClean="0"/>
              <a:t>‹#›</a:t>
            </a:fld>
            <a:endParaRPr lang="zh-CN" altLang="en-US"/>
          </a:p>
        </p:txBody>
      </p:sp>
    </p:spTree>
    <p:extLst>
      <p:ext uri="{BB962C8B-B14F-4D97-AF65-F5344CB8AC3E}">
        <p14:creationId xmlns:p14="http://schemas.microsoft.com/office/powerpoint/2010/main" val="257001606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EA64F-2BCC-43AF-B469-796F4B4EEADB}"/>
              </a:ext>
            </a:extLst>
          </p:cNvPr>
          <p:cNvSpPr>
            <a:spLocks noGrp="1"/>
          </p:cNvSpPr>
          <p:nvPr>
            <p:ph type="title"/>
          </p:nvPr>
        </p:nvSpPr>
        <p:spPr>
          <a:xfrm>
            <a:off x="831850" y="1709738"/>
            <a:ext cx="10515600" cy="2852737"/>
          </a:xfrm>
        </p:spPr>
        <p:txBody>
          <a:bodyPr anchor="b"/>
          <a:lstStyle>
            <a:lvl1pPr>
              <a:defRPr sz="6000"/>
            </a:lvl1pPr>
          </a:lstStyle>
          <a:p>
            <a:r>
              <a:rPr lang="en-US" altLang="zh-CN"/>
              <a:t>Click to edit Master title style</a:t>
            </a:r>
            <a:endParaRPr lang="zh-CN" altLang="en-US"/>
          </a:p>
        </p:txBody>
      </p:sp>
      <p:sp>
        <p:nvSpPr>
          <p:cNvPr id="3" name="Text Placeholder 2">
            <a:extLst>
              <a:ext uri="{FF2B5EF4-FFF2-40B4-BE49-F238E27FC236}">
                <a16:creationId xmlns:a16="http://schemas.microsoft.com/office/drawing/2014/main" id="{2FCF119C-637D-4685-A5B2-54F51024809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a:t>Edit Master text styles</a:t>
            </a:r>
          </a:p>
        </p:txBody>
      </p:sp>
      <p:sp>
        <p:nvSpPr>
          <p:cNvPr id="4" name="Date Placeholder 3">
            <a:extLst>
              <a:ext uri="{FF2B5EF4-FFF2-40B4-BE49-F238E27FC236}">
                <a16:creationId xmlns:a16="http://schemas.microsoft.com/office/drawing/2014/main" id="{8A04087C-8B12-491D-B8CE-E98B24B9B4B7}"/>
              </a:ext>
            </a:extLst>
          </p:cNvPr>
          <p:cNvSpPr>
            <a:spLocks noGrp="1"/>
          </p:cNvSpPr>
          <p:nvPr>
            <p:ph type="dt" sz="half" idx="10"/>
          </p:nvPr>
        </p:nvSpPr>
        <p:spPr/>
        <p:txBody>
          <a:bodyPr/>
          <a:lstStyle/>
          <a:p>
            <a:fld id="{591F1CA9-C763-4137-8245-BE6E92EA53D8}" type="datetimeFigureOut">
              <a:rPr lang="zh-CN" altLang="en-US" smtClean="0"/>
              <a:t>2019/10/22</a:t>
            </a:fld>
            <a:endParaRPr lang="zh-CN" altLang="en-US"/>
          </a:p>
        </p:txBody>
      </p:sp>
      <p:sp>
        <p:nvSpPr>
          <p:cNvPr id="5" name="Footer Placeholder 4">
            <a:extLst>
              <a:ext uri="{FF2B5EF4-FFF2-40B4-BE49-F238E27FC236}">
                <a16:creationId xmlns:a16="http://schemas.microsoft.com/office/drawing/2014/main" id="{A24584BA-8603-4714-B76C-CC029B9125C7}"/>
              </a:ext>
            </a:extLst>
          </p:cNvPr>
          <p:cNvSpPr>
            <a:spLocks noGrp="1"/>
          </p:cNvSpPr>
          <p:nvPr>
            <p:ph type="ftr" sz="quarter" idx="11"/>
          </p:nvPr>
        </p:nvSpPr>
        <p:spPr/>
        <p:txBody>
          <a:bodyPr/>
          <a:lstStyle/>
          <a:p>
            <a:endParaRPr lang="zh-CN" altLang="en-US"/>
          </a:p>
        </p:txBody>
      </p:sp>
      <p:sp>
        <p:nvSpPr>
          <p:cNvPr id="6" name="Slide Number Placeholder 5">
            <a:extLst>
              <a:ext uri="{FF2B5EF4-FFF2-40B4-BE49-F238E27FC236}">
                <a16:creationId xmlns:a16="http://schemas.microsoft.com/office/drawing/2014/main" id="{E82D8B03-4694-4FE8-8075-51472324A34C}"/>
              </a:ext>
            </a:extLst>
          </p:cNvPr>
          <p:cNvSpPr>
            <a:spLocks noGrp="1"/>
          </p:cNvSpPr>
          <p:nvPr>
            <p:ph type="sldNum" sz="quarter" idx="12"/>
          </p:nvPr>
        </p:nvSpPr>
        <p:spPr/>
        <p:txBody>
          <a:bodyPr/>
          <a:lstStyle/>
          <a:p>
            <a:fld id="{3329C067-DF85-49D9-8ADF-9544809D8747}" type="slidenum">
              <a:rPr lang="zh-CN" altLang="en-US" smtClean="0"/>
              <a:t>‹#›</a:t>
            </a:fld>
            <a:endParaRPr lang="zh-CN" altLang="en-US"/>
          </a:p>
        </p:txBody>
      </p:sp>
    </p:spTree>
    <p:extLst>
      <p:ext uri="{BB962C8B-B14F-4D97-AF65-F5344CB8AC3E}">
        <p14:creationId xmlns:p14="http://schemas.microsoft.com/office/powerpoint/2010/main" val="209872926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CD935-DFD9-4AA2-8A57-283D9DEF2191}"/>
              </a:ext>
            </a:extLst>
          </p:cNvPr>
          <p:cNvSpPr>
            <a:spLocks noGrp="1"/>
          </p:cNvSpPr>
          <p:nvPr>
            <p:ph type="title"/>
          </p:nvPr>
        </p:nvSpPr>
        <p:spPr/>
        <p:txBody>
          <a:bodyPr/>
          <a:lstStyle/>
          <a:p>
            <a:r>
              <a:rPr lang="en-US" altLang="zh-CN"/>
              <a:t>Click to edit Master title style</a:t>
            </a:r>
            <a:endParaRPr lang="zh-CN" altLang="en-US"/>
          </a:p>
        </p:txBody>
      </p:sp>
      <p:sp>
        <p:nvSpPr>
          <p:cNvPr id="3" name="Content Placeholder 2">
            <a:extLst>
              <a:ext uri="{FF2B5EF4-FFF2-40B4-BE49-F238E27FC236}">
                <a16:creationId xmlns:a16="http://schemas.microsoft.com/office/drawing/2014/main" id="{866D4F71-1102-4381-81A3-72795C4A6807}"/>
              </a:ext>
            </a:extLst>
          </p:cNvPr>
          <p:cNvSpPr>
            <a:spLocks noGrp="1"/>
          </p:cNvSpPr>
          <p:nvPr>
            <p:ph sz="half" idx="1"/>
          </p:nvPr>
        </p:nvSpPr>
        <p:spPr>
          <a:xfrm>
            <a:off x="838200" y="1825625"/>
            <a:ext cx="5181600" cy="4351338"/>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Content Placeholder 3">
            <a:extLst>
              <a:ext uri="{FF2B5EF4-FFF2-40B4-BE49-F238E27FC236}">
                <a16:creationId xmlns:a16="http://schemas.microsoft.com/office/drawing/2014/main" id="{AB1D34BA-0C19-4D00-BE50-0A9EEB03ADD4}"/>
              </a:ext>
            </a:extLst>
          </p:cNvPr>
          <p:cNvSpPr>
            <a:spLocks noGrp="1"/>
          </p:cNvSpPr>
          <p:nvPr>
            <p:ph sz="half" idx="2"/>
          </p:nvPr>
        </p:nvSpPr>
        <p:spPr>
          <a:xfrm>
            <a:off x="6172200" y="1825625"/>
            <a:ext cx="5181600" cy="4351338"/>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Date Placeholder 4">
            <a:extLst>
              <a:ext uri="{FF2B5EF4-FFF2-40B4-BE49-F238E27FC236}">
                <a16:creationId xmlns:a16="http://schemas.microsoft.com/office/drawing/2014/main" id="{40BA4ECD-A907-4AF5-AD8D-63D2FB54984E}"/>
              </a:ext>
            </a:extLst>
          </p:cNvPr>
          <p:cNvSpPr>
            <a:spLocks noGrp="1"/>
          </p:cNvSpPr>
          <p:nvPr>
            <p:ph type="dt" sz="half" idx="10"/>
          </p:nvPr>
        </p:nvSpPr>
        <p:spPr/>
        <p:txBody>
          <a:bodyPr/>
          <a:lstStyle/>
          <a:p>
            <a:fld id="{591F1CA9-C763-4137-8245-BE6E92EA53D8}" type="datetimeFigureOut">
              <a:rPr lang="zh-CN" altLang="en-US" smtClean="0"/>
              <a:t>2019/10/22</a:t>
            </a:fld>
            <a:endParaRPr lang="zh-CN" altLang="en-US"/>
          </a:p>
        </p:txBody>
      </p:sp>
      <p:sp>
        <p:nvSpPr>
          <p:cNvPr id="6" name="Footer Placeholder 5">
            <a:extLst>
              <a:ext uri="{FF2B5EF4-FFF2-40B4-BE49-F238E27FC236}">
                <a16:creationId xmlns:a16="http://schemas.microsoft.com/office/drawing/2014/main" id="{1B08DFE1-0DA9-43E1-9D31-F279D9F00A14}"/>
              </a:ext>
            </a:extLst>
          </p:cNvPr>
          <p:cNvSpPr>
            <a:spLocks noGrp="1"/>
          </p:cNvSpPr>
          <p:nvPr>
            <p:ph type="ftr" sz="quarter" idx="11"/>
          </p:nvPr>
        </p:nvSpPr>
        <p:spPr/>
        <p:txBody>
          <a:bodyPr/>
          <a:lstStyle/>
          <a:p>
            <a:endParaRPr lang="zh-CN" altLang="en-US"/>
          </a:p>
        </p:txBody>
      </p:sp>
      <p:sp>
        <p:nvSpPr>
          <p:cNvPr id="7" name="Slide Number Placeholder 6">
            <a:extLst>
              <a:ext uri="{FF2B5EF4-FFF2-40B4-BE49-F238E27FC236}">
                <a16:creationId xmlns:a16="http://schemas.microsoft.com/office/drawing/2014/main" id="{F260043E-595A-443F-835A-8EDAD45D1714}"/>
              </a:ext>
            </a:extLst>
          </p:cNvPr>
          <p:cNvSpPr>
            <a:spLocks noGrp="1"/>
          </p:cNvSpPr>
          <p:nvPr>
            <p:ph type="sldNum" sz="quarter" idx="12"/>
          </p:nvPr>
        </p:nvSpPr>
        <p:spPr/>
        <p:txBody>
          <a:bodyPr/>
          <a:lstStyle/>
          <a:p>
            <a:fld id="{3329C067-DF85-49D9-8ADF-9544809D8747}" type="slidenum">
              <a:rPr lang="zh-CN" altLang="en-US" smtClean="0"/>
              <a:t>‹#›</a:t>
            </a:fld>
            <a:endParaRPr lang="zh-CN" altLang="en-US"/>
          </a:p>
        </p:txBody>
      </p:sp>
    </p:spTree>
    <p:extLst>
      <p:ext uri="{BB962C8B-B14F-4D97-AF65-F5344CB8AC3E}">
        <p14:creationId xmlns:p14="http://schemas.microsoft.com/office/powerpoint/2010/main" val="2469209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Title and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838200" y="2295939"/>
            <a:ext cx="10515600" cy="368738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5"/>
          <p:cNvSpPr>
            <a:spLocks noGrp="1"/>
          </p:cNvSpPr>
          <p:nvPr>
            <p:ph type="body" sz="quarter" idx="10"/>
          </p:nvPr>
        </p:nvSpPr>
        <p:spPr>
          <a:xfrm>
            <a:off x="838200" y="1665961"/>
            <a:ext cx="10515600" cy="629977"/>
          </a:xfrm>
        </p:spPr>
        <p:txBody>
          <a:bodyPr/>
          <a:lstStyle>
            <a:lvl1pPr marL="0" indent="0" algn="l" defTabSz="914400" rtl="0" eaLnBrk="1" latinLnBrk="0" hangingPunct="1">
              <a:lnSpc>
                <a:spcPct val="110000"/>
              </a:lnSpc>
              <a:spcBef>
                <a:spcPct val="0"/>
              </a:spcBef>
              <a:buNone/>
              <a:defRPr lang="en-US" sz="2400" b="0" kern="1200" dirty="0" smtClean="0">
                <a:solidFill>
                  <a:schemeClr val="tx2"/>
                </a:solidFill>
                <a:latin typeface="+mj-lt"/>
                <a:ea typeface="+mj-ea"/>
                <a:cs typeface="+mj-cs"/>
              </a:defRPr>
            </a:lvl1pPr>
            <a:lvl2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2pPr>
            <a:lvl3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3pPr>
            <a:lvl4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4pPr>
            <a:lvl5pPr marL="0" indent="0" algn="l" defTabSz="914400" rtl="0" eaLnBrk="1" latinLnBrk="0" hangingPunct="1">
              <a:lnSpc>
                <a:spcPct val="110000"/>
              </a:lnSpc>
              <a:spcBef>
                <a:spcPct val="0"/>
              </a:spcBef>
              <a:buNone/>
              <a:defRPr lang="en-US" sz="2000" b="0" kern="1200" dirty="0">
                <a:solidFill>
                  <a:schemeClr val="accent1"/>
                </a:solidFill>
                <a:latin typeface="+mj-lt"/>
                <a:ea typeface="+mj-ea"/>
                <a:cs typeface="+mj-cs"/>
              </a:defRPr>
            </a:lvl5pPr>
          </a:lstStyle>
          <a:p>
            <a:pPr lvl="0"/>
            <a:r>
              <a:rPr lang="en-US" dirty="0"/>
              <a:t>Edit Master text styles</a:t>
            </a:r>
          </a:p>
        </p:txBody>
      </p:sp>
    </p:spTree>
    <p:extLst>
      <p:ext uri="{BB962C8B-B14F-4D97-AF65-F5344CB8AC3E}">
        <p14:creationId xmlns:p14="http://schemas.microsoft.com/office/powerpoint/2010/main" val="374271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D83CE6-E207-4548-B7EF-B34B84977474}"/>
              </a:ext>
            </a:extLst>
          </p:cNvPr>
          <p:cNvSpPr>
            <a:spLocks noGrp="1"/>
          </p:cNvSpPr>
          <p:nvPr>
            <p:ph type="title"/>
          </p:nvPr>
        </p:nvSpPr>
        <p:spPr>
          <a:xfrm>
            <a:off x="839788" y="365125"/>
            <a:ext cx="10515600" cy="1325563"/>
          </a:xfrm>
        </p:spPr>
        <p:txBody>
          <a:bodyPr/>
          <a:lstStyle/>
          <a:p>
            <a:r>
              <a:rPr lang="en-US" altLang="zh-CN"/>
              <a:t>Click to edit Master title style</a:t>
            </a:r>
            <a:endParaRPr lang="zh-CN" altLang="en-US"/>
          </a:p>
        </p:txBody>
      </p:sp>
      <p:sp>
        <p:nvSpPr>
          <p:cNvPr id="3" name="Text Placeholder 2">
            <a:extLst>
              <a:ext uri="{FF2B5EF4-FFF2-40B4-BE49-F238E27FC236}">
                <a16:creationId xmlns:a16="http://schemas.microsoft.com/office/drawing/2014/main" id="{9AE9F1F3-9BA0-4665-BAD1-75B884B1E44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Edit Master text styles</a:t>
            </a:r>
          </a:p>
        </p:txBody>
      </p:sp>
      <p:sp>
        <p:nvSpPr>
          <p:cNvPr id="4" name="Content Placeholder 3">
            <a:extLst>
              <a:ext uri="{FF2B5EF4-FFF2-40B4-BE49-F238E27FC236}">
                <a16:creationId xmlns:a16="http://schemas.microsoft.com/office/drawing/2014/main" id="{F41BAAF9-CB74-4727-91AB-11FCE0367735}"/>
              </a:ext>
            </a:extLst>
          </p:cNvPr>
          <p:cNvSpPr>
            <a:spLocks noGrp="1"/>
          </p:cNvSpPr>
          <p:nvPr>
            <p:ph sz="half" idx="2"/>
          </p:nvPr>
        </p:nvSpPr>
        <p:spPr>
          <a:xfrm>
            <a:off x="839788" y="2505075"/>
            <a:ext cx="5157787" cy="3684588"/>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Text Placeholder 4">
            <a:extLst>
              <a:ext uri="{FF2B5EF4-FFF2-40B4-BE49-F238E27FC236}">
                <a16:creationId xmlns:a16="http://schemas.microsoft.com/office/drawing/2014/main" id="{891408D9-1981-4828-80FD-22F49F7358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Edit Master text styles</a:t>
            </a:r>
          </a:p>
        </p:txBody>
      </p:sp>
      <p:sp>
        <p:nvSpPr>
          <p:cNvPr id="6" name="Content Placeholder 5">
            <a:extLst>
              <a:ext uri="{FF2B5EF4-FFF2-40B4-BE49-F238E27FC236}">
                <a16:creationId xmlns:a16="http://schemas.microsoft.com/office/drawing/2014/main" id="{C381B113-EB81-43A2-B5BC-8C5790FB7ADC}"/>
              </a:ext>
            </a:extLst>
          </p:cNvPr>
          <p:cNvSpPr>
            <a:spLocks noGrp="1"/>
          </p:cNvSpPr>
          <p:nvPr>
            <p:ph sz="quarter" idx="4"/>
          </p:nvPr>
        </p:nvSpPr>
        <p:spPr>
          <a:xfrm>
            <a:off x="6172200" y="2505075"/>
            <a:ext cx="5183188" cy="3684588"/>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7" name="Date Placeholder 6">
            <a:extLst>
              <a:ext uri="{FF2B5EF4-FFF2-40B4-BE49-F238E27FC236}">
                <a16:creationId xmlns:a16="http://schemas.microsoft.com/office/drawing/2014/main" id="{7F26E670-5797-44F1-98F7-A58D0D574007}"/>
              </a:ext>
            </a:extLst>
          </p:cNvPr>
          <p:cNvSpPr>
            <a:spLocks noGrp="1"/>
          </p:cNvSpPr>
          <p:nvPr>
            <p:ph type="dt" sz="half" idx="10"/>
          </p:nvPr>
        </p:nvSpPr>
        <p:spPr/>
        <p:txBody>
          <a:bodyPr/>
          <a:lstStyle/>
          <a:p>
            <a:fld id="{591F1CA9-C763-4137-8245-BE6E92EA53D8}" type="datetimeFigureOut">
              <a:rPr lang="zh-CN" altLang="en-US" smtClean="0"/>
              <a:t>2019/10/22</a:t>
            </a:fld>
            <a:endParaRPr lang="zh-CN" altLang="en-US"/>
          </a:p>
        </p:txBody>
      </p:sp>
      <p:sp>
        <p:nvSpPr>
          <p:cNvPr id="8" name="Footer Placeholder 7">
            <a:extLst>
              <a:ext uri="{FF2B5EF4-FFF2-40B4-BE49-F238E27FC236}">
                <a16:creationId xmlns:a16="http://schemas.microsoft.com/office/drawing/2014/main" id="{DA56D377-54C6-4262-8745-810FF6067E25}"/>
              </a:ext>
            </a:extLst>
          </p:cNvPr>
          <p:cNvSpPr>
            <a:spLocks noGrp="1"/>
          </p:cNvSpPr>
          <p:nvPr>
            <p:ph type="ftr" sz="quarter" idx="11"/>
          </p:nvPr>
        </p:nvSpPr>
        <p:spPr/>
        <p:txBody>
          <a:bodyPr/>
          <a:lstStyle/>
          <a:p>
            <a:endParaRPr lang="zh-CN" altLang="en-US"/>
          </a:p>
        </p:txBody>
      </p:sp>
      <p:sp>
        <p:nvSpPr>
          <p:cNvPr id="9" name="Slide Number Placeholder 8">
            <a:extLst>
              <a:ext uri="{FF2B5EF4-FFF2-40B4-BE49-F238E27FC236}">
                <a16:creationId xmlns:a16="http://schemas.microsoft.com/office/drawing/2014/main" id="{3A99E284-ECAD-4262-91D6-E1F1B266EE44}"/>
              </a:ext>
            </a:extLst>
          </p:cNvPr>
          <p:cNvSpPr>
            <a:spLocks noGrp="1"/>
          </p:cNvSpPr>
          <p:nvPr>
            <p:ph type="sldNum" sz="quarter" idx="12"/>
          </p:nvPr>
        </p:nvSpPr>
        <p:spPr/>
        <p:txBody>
          <a:bodyPr/>
          <a:lstStyle/>
          <a:p>
            <a:fld id="{3329C067-DF85-49D9-8ADF-9544809D8747}" type="slidenum">
              <a:rPr lang="zh-CN" altLang="en-US" smtClean="0"/>
              <a:t>‹#›</a:t>
            </a:fld>
            <a:endParaRPr lang="zh-CN" altLang="en-US"/>
          </a:p>
        </p:txBody>
      </p:sp>
    </p:spTree>
    <p:extLst>
      <p:ext uri="{BB962C8B-B14F-4D97-AF65-F5344CB8AC3E}">
        <p14:creationId xmlns:p14="http://schemas.microsoft.com/office/powerpoint/2010/main" val="140600720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2EEB8-513E-418B-85A2-458DE61CA73E}"/>
              </a:ext>
            </a:extLst>
          </p:cNvPr>
          <p:cNvSpPr>
            <a:spLocks noGrp="1"/>
          </p:cNvSpPr>
          <p:nvPr>
            <p:ph type="title"/>
          </p:nvPr>
        </p:nvSpPr>
        <p:spPr/>
        <p:txBody>
          <a:bodyPr/>
          <a:lstStyle/>
          <a:p>
            <a:r>
              <a:rPr lang="en-US" altLang="zh-CN"/>
              <a:t>Click to edit Master title style</a:t>
            </a:r>
            <a:endParaRPr lang="zh-CN" altLang="en-US"/>
          </a:p>
        </p:txBody>
      </p:sp>
      <p:sp>
        <p:nvSpPr>
          <p:cNvPr id="3" name="Date Placeholder 2">
            <a:extLst>
              <a:ext uri="{FF2B5EF4-FFF2-40B4-BE49-F238E27FC236}">
                <a16:creationId xmlns:a16="http://schemas.microsoft.com/office/drawing/2014/main" id="{5E4E4DB0-4AD7-49D8-B6CB-4369479719EC}"/>
              </a:ext>
            </a:extLst>
          </p:cNvPr>
          <p:cNvSpPr>
            <a:spLocks noGrp="1"/>
          </p:cNvSpPr>
          <p:nvPr>
            <p:ph type="dt" sz="half" idx="10"/>
          </p:nvPr>
        </p:nvSpPr>
        <p:spPr/>
        <p:txBody>
          <a:bodyPr/>
          <a:lstStyle/>
          <a:p>
            <a:fld id="{591F1CA9-C763-4137-8245-BE6E92EA53D8}" type="datetimeFigureOut">
              <a:rPr lang="zh-CN" altLang="en-US" smtClean="0"/>
              <a:t>2019/10/22</a:t>
            </a:fld>
            <a:endParaRPr lang="zh-CN" altLang="en-US"/>
          </a:p>
        </p:txBody>
      </p:sp>
      <p:sp>
        <p:nvSpPr>
          <p:cNvPr id="4" name="Footer Placeholder 3">
            <a:extLst>
              <a:ext uri="{FF2B5EF4-FFF2-40B4-BE49-F238E27FC236}">
                <a16:creationId xmlns:a16="http://schemas.microsoft.com/office/drawing/2014/main" id="{2621DA72-D28E-4752-BE9D-91EA4F716FD2}"/>
              </a:ext>
            </a:extLst>
          </p:cNvPr>
          <p:cNvSpPr>
            <a:spLocks noGrp="1"/>
          </p:cNvSpPr>
          <p:nvPr>
            <p:ph type="ftr" sz="quarter" idx="11"/>
          </p:nvPr>
        </p:nvSpPr>
        <p:spPr/>
        <p:txBody>
          <a:bodyPr/>
          <a:lstStyle/>
          <a:p>
            <a:endParaRPr lang="zh-CN" altLang="en-US"/>
          </a:p>
        </p:txBody>
      </p:sp>
      <p:sp>
        <p:nvSpPr>
          <p:cNvPr id="5" name="Slide Number Placeholder 4">
            <a:extLst>
              <a:ext uri="{FF2B5EF4-FFF2-40B4-BE49-F238E27FC236}">
                <a16:creationId xmlns:a16="http://schemas.microsoft.com/office/drawing/2014/main" id="{591BE5C4-E58E-4AA3-ABDD-D60720F5CCF9}"/>
              </a:ext>
            </a:extLst>
          </p:cNvPr>
          <p:cNvSpPr>
            <a:spLocks noGrp="1"/>
          </p:cNvSpPr>
          <p:nvPr>
            <p:ph type="sldNum" sz="quarter" idx="12"/>
          </p:nvPr>
        </p:nvSpPr>
        <p:spPr/>
        <p:txBody>
          <a:bodyPr/>
          <a:lstStyle/>
          <a:p>
            <a:fld id="{3329C067-DF85-49D9-8ADF-9544809D8747}" type="slidenum">
              <a:rPr lang="zh-CN" altLang="en-US" smtClean="0"/>
              <a:t>‹#›</a:t>
            </a:fld>
            <a:endParaRPr lang="zh-CN" altLang="en-US"/>
          </a:p>
        </p:txBody>
      </p:sp>
    </p:spTree>
    <p:extLst>
      <p:ext uri="{BB962C8B-B14F-4D97-AF65-F5344CB8AC3E}">
        <p14:creationId xmlns:p14="http://schemas.microsoft.com/office/powerpoint/2010/main" val="392810008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2D6A6D-97A6-4443-A779-4BC6716C9B03}"/>
              </a:ext>
            </a:extLst>
          </p:cNvPr>
          <p:cNvSpPr>
            <a:spLocks noGrp="1"/>
          </p:cNvSpPr>
          <p:nvPr>
            <p:ph type="dt" sz="half" idx="10"/>
          </p:nvPr>
        </p:nvSpPr>
        <p:spPr/>
        <p:txBody>
          <a:bodyPr/>
          <a:lstStyle/>
          <a:p>
            <a:fld id="{591F1CA9-C763-4137-8245-BE6E92EA53D8}" type="datetimeFigureOut">
              <a:rPr lang="zh-CN" altLang="en-US" smtClean="0"/>
              <a:t>2019/10/22</a:t>
            </a:fld>
            <a:endParaRPr lang="zh-CN" altLang="en-US"/>
          </a:p>
        </p:txBody>
      </p:sp>
      <p:sp>
        <p:nvSpPr>
          <p:cNvPr id="3" name="Footer Placeholder 2">
            <a:extLst>
              <a:ext uri="{FF2B5EF4-FFF2-40B4-BE49-F238E27FC236}">
                <a16:creationId xmlns:a16="http://schemas.microsoft.com/office/drawing/2014/main" id="{8A6A387C-BF14-4E4D-BFFC-BA978499BE87}"/>
              </a:ext>
            </a:extLst>
          </p:cNvPr>
          <p:cNvSpPr>
            <a:spLocks noGrp="1"/>
          </p:cNvSpPr>
          <p:nvPr>
            <p:ph type="ftr" sz="quarter" idx="11"/>
          </p:nvPr>
        </p:nvSpPr>
        <p:spPr/>
        <p:txBody>
          <a:bodyPr/>
          <a:lstStyle/>
          <a:p>
            <a:endParaRPr lang="zh-CN" altLang="en-US"/>
          </a:p>
        </p:txBody>
      </p:sp>
      <p:sp>
        <p:nvSpPr>
          <p:cNvPr id="4" name="Slide Number Placeholder 3">
            <a:extLst>
              <a:ext uri="{FF2B5EF4-FFF2-40B4-BE49-F238E27FC236}">
                <a16:creationId xmlns:a16="http://schemas.microsoft.com/office/drawing/2014/main" id="{38284DC6-386E-4E4A-8CAF-E17D1DF6E024}"/>
              </a:ext>
            </a:extLst>
          </p:cNvPr>
          <p:cNvSpPr>
            <a:spLocks noGrp="1"/>
          </p:cNvSpPr>
          <p:nvPr>
            <p:ph type="sldNum" sz="quarter" idx="12"/>
          </p:nvPr>
        </p:nvSpPr>
        <p:spPr/>
        <p:txBody>
          <a:bodyPr/>
          <a:lstStyle/>
          <a:p>
            <a:fld id="{3329C067-DF85-49D9-8ADF-9544809D8747}" type="slidenum">
              <a:rPr lang="zh-CN" altLang="en-US" smtClean="0"/>
              <a:t>‹#›</a:t>
            </a:fld>
            <a:endParaRPr lang="zh-CN" altLang="en-US"/>
          </a:p>
        </p:txBody>
      </p:sp>
    </p:spTree>
    <p:extLst>
      <p:ext uri="{BB962C8B-B14F-4D97-AF65-F5344CB8AC3E}">
        <p14:creationId xmlns:p14="http://schemas.microsoft.com/office/powerpoint/2010/main" val="371663652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1857BA-13BA-401E-A56E-4F4DCE9E393D}"/>
              </a:ext>
            </a:extLst>
          </p:cNvPr>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Content Placeholder 2">
            <a:extLst>
              <a:ext uri="{FF2B5EF4-FFF2-40B4-BE49-F238E27FC236}">
                <a16:creationId xmlns:a16="http://schemas.microsoft.com/office/drawing/2014/main" id="{AF65C74A-0A81-4B16-8343-47C35FDCA49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Text Placeholder 3">
            <a:extLst>
              <a:ext uri="{FF2B5EF4-FFF2-40B4-BE49-F238E27FC236}">
                <a16:creationId xmlns:a16="http://schemas.microsoft.com/office/drawing/2014/main" id="{6E960DC1-B1F8-46C4-8EF8-46CB625616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Edit Master text styles</a:t>
            </a:r>
          </a:p>
        </p:txBody>
      </p:sp>
      <p:sp>
        <p:nvSpPr>
          <p:cNvPr id="5" name="Date Placeholder 4">
            <a:extLst>
              <a:ext uri="{FF2B5EF4-FFF2-40B4-BE49-F238E27FC236}">
                <a16:creationId xmlns:a16="http://schemas.microsoft.com/office/drawing/2014/main" id="{D48D37D6-DC66-4E5E-B4DA-8118DBFA2107}"/>
              </a:ext>
            </a:extLst>
          </p:cNvPr>
          <p:cNvSpPr>
            <a:spLocks noGrp="1"/>
          </p:cNvSpPr>
          <p:nvPr>
            <p:ph type="dt" sz="half" idx="10"/>
          </p:nvPr>
        </p:nvSpPr>
        <p:spPr/>
        <p:txBody>
          <a:bodyPr/>
          <a:lstStyle/>
          <a:p>
            <a:fld id="{591F1CA9-C763-4137-8245-BE6E92EA53D8}" type="datetimeFigureOut">
              <a:rPr lang="zh-CN" altLang="en-US" smtClean="0"/>
              <a:t>2019/10/22</a:t>
            </a:fld>
            <a:endParaRPr lang="zh-CN" altLang="en-US"/>
          </a:p>
        </p:txBody>
      </p:sp>
      <p:sp>
        <p:nvSpPr>
          <p:cNvPr id="6" name="Footer Placeholder 5">
            <a:extLst>
              <a:ext uri="{FF2B5EF4-FFF2-40B4-BE49-F238E27FC236}">
                <a16:creationId xmlns:a16="http://schemas.microsoft.com/office/drawing/2014/main" id="{4CAA68BC-6951-4A01-B28B-AE5946FD9C50}"/>
              </a:ext>
            </a:extLst>
          </p:cNvPr>
          <p:cNvSpPr>
            <a:spLocks noGrp="1"/>
          </p:cNvSpPr>
          <p:nvPr>
            <p:ph type="ftr" sz="quarter" idx="11"/>
          </p:nvPr>
        </p:nvSpPr>
        <p:spPr/>
        <p:txBody>
          <a:bodyPr/>
          <a:lstStyle/>
          <a:p>
            <a:endParaRPr lang="zh-CN" altLang="en-US"/>
          </a:p>
        </p:txBody>
      </p:sp>
      <p:sp>
        <p:nvSpPr>
          <p:cNvPr id="7" name="Slide Number Placeholder 6">
            <a:extLst>
              <a:ext uri="{FF2B5EF4-FFF2-40B4-BE49-F238E27FC236}">
                <a16:creationId xmlns:a16="http://schemas.microsoft.com/office/drawing/2014/main" id="{1DE7D1F2-22FF-49AF-8B17-EA1C72F552DC}"/>
              </a:ext>
            </a:extLst>
          </p:cNvPr>
          <p:cNvSpPr>
            <a:spLocks noGrp="1"/>
          </p:cNvSpPr>
          <p:nvPr>
            <p:ph type="sldNum" sz="quarter" idx="12"/>
          </p:nvPr>
        </p:nvSpPr>
        <p:spPr/>
        <p:txBody>
          <a:bodyPr/>
          <a:lstStyle/>
          <a:p>
            <a:fld id="{3329C067-DF85-49D9-8ADF-9544809D8747}" type="slidenum">
              <a:rPr lang="zh-CN" altLang="en-US" smtClean="0"/>
              <a:t>‹#›</a:t>
            </a:fld>
            <a:endParaRPr lang="zh-CN" altLang="en-US"/>
          </a:p>
        </p:txBody>
      </p:sp>
    </p:spTree>
    <p:extLst>
      <p:ext uri="{BB962C8B-B14F-4D97-AF65-F5344CB8AC3E}">
        <p14:creationId xmlns:p14="http://schemas.microsoft.com/office/powerpoint/2010/main" val="403599483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9D5788-03DA-4CAA-B8C2-89B52A7B6CA5}"/>
              </a:ext>
            </a:extLst>
          </p:cNvPr>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zh-CN" altLang="en-US"/>
          </a:p>
        </p:txBody>
      </p:sp>
      <p:sp>
        <p:nvSpPr>
          <p:cNvPr id="3" name="Picture Placeholder 2">
            <a:extLst>
              <a:ext uri="{FF2B5EF4-FFF2-40B4-BE49-F238E27FC236}">
                <a16:creationId xmlns:a16="http://schemas.microsoft.com/office/drawing/2014/main" id="{22FFB03B-CEC9-41C5-8ABA-D23FB3E3C54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Text Placeholder 3">
            <a:extLst>
              <a:ext uri="{FF2B5EF4-FFF2-40B4-BE49-F238E27FC236}">
                <a16:creationId xmlns:a16="http://schemas.microsoft.com/office/drawing/2014/main" id="{CF2B60FA-799C-4604-A92D-C9323416BF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Edit Master text styles</a:t>
            </a:r>
          </a:p>
        </p:txBody>
      </p:sp>
      <p:sp>
        <p:nvSpPr>
          <p:cNvPr id="5" name="Date Placeholder 4">
            <a:extLst>
              <a:ext uri="{FF2B5EF4-FFF2-40B4-BE49-F238E27FC236}">
                <a16:creationId xmlns:a16="http://schemas.microsoft.com/office/drawing/2014/main" id="{5B7FEE45-6555-4C89-BA83-DC0EDB50329F}"/>
              </a:ext>
            </a:extLst>
          </p:cNvPr>
          <p:cNvSpPr>
            <a:spLocks noGrp="1"/>
          </p:cNvSpPr>
          <p:nvPr>
            <p:ph type="dt" sz="half" idx="10"/>
          </p:nvPr>
        </p:nvSpPr>
        <p:spPr/>
        <p:txBody>
          <a:bodyPr/>
          <a:lstStyle/>
          <a:p>
            <a:fld id="{591F1CA9-C763-4137-8245-BE6E92EA53D8}" type="datetimeFigureOut">
              <a:rPr lang="zh-CN" altLang="en-US" smtClean="0"/>
              <a:t>2019/10/22</a:t>
            </a:fld>
            <a:endParaRPr lang="zh-CN" altLang="en-US"/>
          </a:p>
        </p:txBody>
      </p:sp>
      <p:sp>
        <p:nvSpPr>
          <p:cNvPr id="6" name="Footer Placeholder 5">
            <a:extLst>
              <a:ext uri="{FF2B5EF4-FFF2-40B4-BE49-F238E27FC236}">
                <a16:creationId xmlns:a16="http://schemas.microsoft.com/office/drawing/2014/main" id="{63C5F3BC-18B0-4B75-AD38-BA362814B9FF}"/>
              </a:ext>
            </a:extLst>
          </p:cNvPr>
          <p:cNvSpPr>
            <a:spLocks noGrp="1"/>
          </p:cNvSpPr>
          <p:nvPr>
            <p:ph type="ftr" sz="quarter" idx="11"/>
          </p:nvPr>
        </p:nvSpPr>
        <p:spPr/>
        <p:txBody>
          <a:bodyPr/>
          <a:lstStyle/>
          <a:p>
            <a:endParaRPr lang="zh-CN" altLang="en-US"/>
          </a:p>
        </p:txBody>
      </p:sp>
      <p:sp>
        <p:nvSpPr>
          <p:cNvPr id="7" name="Slide Number Placeholder 6">
            <a:extLst>
              <a:ext uri="{FF2B5EF4-FFF2-40B4-BE49-F238E27FC236}">
                <a16:creationId xmlns:a16="http://schemas.microsoft.com/office/drawing/2014/main" id="{994E837F-426B-4EFB-972D-380B17447A18}"/>
              </a:ext>
            </a:extLst>
          </p:cNvPr>
          <p:cNvSpPr>
            <a:spLocks noGrp="1"/>
          </p:cNvSpPr>
          <p:nvPr>
            <p:ph type="sldNum" sz="quarter" idx="12"/>
          </p:nvPr>
        </p:nvSpPr>
        <p:spPr/>
        <p:txBody>
          <a:bodyPr/>
          <a:lstStyle/>
          <a:p>
            <a:fld id="{3329C067-DF85-49D9-8ADF-9544809D8747}" type="slidenum">
              <a:rPr lang="zh-CN" altLang="en-US" smtClean="0"/>
              <a:t>‹#›</a:t>
            </a:fld>
            <a:endParaRPr lang="zh-CN" altLang="en-US"/>
          </a:p>
        </p:txBody>
      </p:sp>
    </p:spTree>
    <p:extLst>
      <p:ext uri="{BB962C8B-B14F-4D97-AF65-F5344CB8AC3E}">
        <p14:creationId xmlns:p14="http://schemas.microsoft.com/office/powerpoint/2010/main" val="173084828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FA381-BA91-4151-91B6-FF8E559F2A70}"/>
              </a:ext>
            </a:extLst>
          </p:cNvPr>
          <p:cNvSpPr>
            <a:spLocks noGrp="1"/>
          </p:cNvSpPr>
          <p:nvPr>
            <p:ph type="title"/>
          </p:nvPr>
        </p:nvSpPr>
        <p:spPr/>
        <p:txBody>
          <a:bodyPr/>
          <a:lstStyle/>
          <a:p>
            <a:r>
              <a:rPr lang="en-US" altLang="zh-CN"/>
              <a:t>Click to edit Master title style</a:t>
            </a:r>
            <a:endParaRPr lang="zh-CN" altLang="en-US"/>
          </a:p>
        </p:txBody>
      </p:sp>
      <p:sp>
        <p:nvSpPr>
          <p:cNvPr id="3" name="Vertical Text Placeholder 2">
            <a:extLst>
              <a:ext uri="{FF2B5EF4-FFF2-40B4-BE49-F238E27FC236}">
                <a16:creationId xmlns:a16="http://schemas.microsoft.com/office/drawing/2014/main" id="{F8DCEE57-EEE8-4DF5-AEB1-545116A40108}"/>
              </a:ext>
            </a:extLst>
          </p:cNvPr>
          <p:cNvSpPr>
            <a:spLocks noGrp="1"/>
          </p:cNvSpPr>
          <p:nvPr>
            <p:ph type="body" orient="vert" idx="1"/>
          </p:nvPr>
        </p:nvSpPr>
        <p:spPr/>
        <p:txBody>
          <a:bodyPr vert="eaVert"/>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a:extLst>
              <a:ext uri="{FF2B5EF4-FFF2-40B4-BE49-F238E27FC236}">
                <a16:creationId xmlns:a16="http://schemas.microsoft.com/office/drawing/2014/main" id="{75624F3A-E674-419C-A80E-8638A41A6893}"/>
              </a:ext>
            </a:extLst>
          </p:cNvPr>
          <p:cNvSpPr>
            <a:spLocks noGrp="1"/>
          </p:cNvSpPr>
          <p:nvPr>
            <p:ph type="dt" sz="half" idx="10"/>
          </p:nvPr>
        </p:nvSpPr>
        <p:spPr/>
        <p:txBody>
          <a:bodyPr/>
          <a:lstStyle/>
          <a:p>
            <a:fld id="{591F1CA9-C763-4137-8245-BE6E92EA53D8}" type="datetimeFigureOut">
              <a:rPr lang="zh-CN" altLang="en-US" smtClean="0"/>
              <a:t>2019/10/22</a:t>
            </a:fld>
            <a:endParaRPr lang="zh-CN" altLang="en-US"/>
          </a:p>
        </p:txBody>
      </p:sp>
      <p:sp>
        <p:nvSpPr>
          <p:cNvPr id="5" name="Footer Placeholder 4">
            <a:extLst>
              <a:ext uri="{FF2B5EF4-FFF2-40B4-BE49-F238E27FC236}">
                <a16:creationId xmlns:a16="http://schemas.microsoft.com/office/drawing/2014/main" id="{79F7509F-DB0E-4BCD-8878-54765C67F101}"/>
              </a:ext>
            </a:extLst>
          </p:cNvPr>
          <p:cNvSpPr>
            <a:spLocks noGrp="1"/>
          </p:cNvSpPr>
          <p:nvPr>
            <p:ph type="ftr" sz="quarter" idx="11"/>
          </p:nvPr>
        </p:nvSpPr>
        <p:spPr/>
        <p:txBody>
          <a:bodyPr/>
          <a:lstStyle/>
          <a:p>
            <a:endParaRPr lang="zh-CN" altLang="en-US"/>
          </a:p>
        </p:txBody>
      </p:sp>
      <p:sp>
        <p:nvSpPr>
          <p:cNvPr id="6" name="Slide Number Placeholder 5">
            <a:extLst>
              <a:ext uri="{FF2B5EF4-FFF2-40B4-BE49-F238E27FC236}">
                <a16:creationId xmlns:a16="http://schemas.microsoft.com/office/drawing/2014/main" id="{979E9E0D-0998-4907-BFB7-7C8DEE1C7D91}"/>
              </a:ext>
            </a:extLst>
          </p:cNvPr>
          <p:cNvSpPr>
            <a:spLocks noGrp="1"/>
          </p:cNvSpPr>
          <p:nvPr>
            <p:ph type="sldNum" sz="quarter" idx="12"/>
          </p:nvPr>
        </p:nvSpPr>
        <p:spPr/>
        <p:txBody>
          <a:bodyPr/>
          <a:lstStyle/>
          <a:p>
            <a:fld id="{3329C067-DF85-49D9-8ADF-9544809D8747}" type="slidenum">
              <a:rPr lang="zh-CN" altLang="en-US" smtClean="0"/>
              <a:t>‹#›</a:t>
            </a:fld>
            <a:endParaRPr lang="zh-CN" altLang="en-US"/>
          </a:p>
        </p:txBody>
      </p:sp>
    </p:spTree>
    <p:extLst>
      <p:ext uri="{BB962C8B-B14F-4D97-AF65-F5344CB8AC3E}">
        <p14:creationId xmlns:p14="http://schemas.microsoft.com/office/powerpoint/2010/main" val="185783626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5E61C08-7D14-4F90-9D72-734CC03D0C80}"/>
              </a:ext>
            </a:extLst>
          </p:cNvPr>
          <p:cNvSpPr>
            <a:spLocks noGrp="1"/>
          </p:cNvSpPr>
          <p:nvPr>
            <p:ph type="title" orient="vert"/>
          </p:nvPr>
        </p:nvSpPr>
        <p:spPr>
          <a:xfrm>
            <a:off x="8724900" y="365125"/>
            <a:ext cx="2628900" cy="5811838"/>
          </a:xfrm>
        </p:spPr>
        <p:txBody>
          <a:bodyPr vert="eaVert"/>
          <a:lstStyle/>
          <a:p>
            <a:r>
              <a:rPr lang="en-US" altLang="zh-CN"/>
              <a:t>Click to edit Master title style</a:t>
            </a:r>
            <a:endParaRPr lang="zh-CN" altLang="en-US"/>
          </a:p>
        </p:txBody>
      </p:sp>
      <p:sp>
        <p:nvSpPr>
          <p:cNvPr id="3" name="Vertical Text Placeholder 2">
            <a:extLst>
              <a:ext uri="{FF2B5EF4-FFF2-40B4-BE49-F238E27FC236}">
                <a16:creationId xmlns:a16="http://schemas.microsoft.com/office/drawing/2014/main" id="{ACE91A66-5238-4398-B506-3AC6CFE7FA3F}"/>
              </a:ext>
            </a:extLst>
          </p:cNvPr>
          <p:cNvSpPr>
            <a:spLocks noGrp="1"/>
          </p:cNvSpPr>
          <p:nvPr>
            <p:ph type="body" orient="vert" idx="1"/>
          </p:nvPr>
        </p:nvSpPr>
        <p:spPr>
          <a:xfrm>
            <a:off x="838200" y="365125"/>
            <a:ext cx="7734300" cy="5811838"/>
          </a:xfrm>
        </p:spPr>
        <p:txBody>
          <a:bodyPr vert="eaVert"/>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a:extLst>
              <a:ext uri="{FF2B5EF4-FFF2-40B4-BE49-F238E27FC236}">
                <a16:creationId xmlns:a16="http://schemas.microsoft.com/office/drawing/2014/main" id="{DB6C44B5-3A53-40B5-B39D-E743D1BCCD0B}"/>
              </a:ext>
            </a:extLst>
          </p:cNvPr>
          <p:cNvSpPr>
            <a:spLocks noGrp="1"/>
          </p:cNvSpPr>
          <p:nvPr>
            <p:ph type="dt" sz="half" idx="10"/>
          </p:nvPr>
        </p:nvSpPr>
        <p:spPr/>
        <p:txBody>
          <a:bodyPr/>
          <a:lstStyle/>
          <a:p>
            <a:fld id="{591F1CA9-C763-4137-8245-BE6E92EA53D8}" type="datetimeFigureOut">
              <a:rPr lang="zh-CN" altLang="en-US" smtClean="0"/>
              <a:t>2019/10/22</a:t>
            </a:fld>
            <a:endParaRPr lang="zh-CN" altLang="en-US"/>
          </a:p>
        </p:txBody>
      </p:sp>
      <p:sp>
        <p:nvSpPr>
          <p:cNvPr id="5" name="Footer Placeholder 4">
            <a:extLst>
              <a:ext uri="{FF2B5EF4-FFF2-40B4-BE49-F238E27FC236}">
                <a16:creationId xmlns:a16="http://schemas.microsoft.com/office/drawing/2014/main" id="{0BB17249-1138-4D12-B337-E9B54F91806D}"/>
              </a:ext>
            </a:extLst>
          </p:cNvPr>
          <p:cNvSpPr>
            <a:spLocks noGrp="1"/>
          </p:cNvSpPr>
          <p:nvPr>
            <p:ph type="ftr" sz="quarter" idx="11"/>
          </p:nvPr>
        </p:nvSpPr>
        <p:spPr/>
        <p:txBody>
          <a:bodyPr/>
          <a:lstStyle/>
          <a:p>
            <a:endParaRPr lang="zh-CN" altLang="en-US"/>
          </a:p>
        </p:txBody>
      </p:sp>
      <p:sp>
        <p:nvSpPr>
          <p:cNvPr id="6" name="Slide Number Placeholder 5">
            <a:extLst>
              <a:ext uri="{FF2B5EF4-FFF2-40B4-BE49-F238E27FC236}">
                <a16:creationId xmlns:a16="http://schemas.microsoft.com/office/drawing/2014/main" id="{D9FD4AA8-4E68-4E91-B59E-F1994224F3D9}"/>
              </a:ext>
            </a:extLst>
          </p:cNvPr>
          <p:cNvSpPr>
            <a:spLocks noGrp="1"/>
          </p:cNvSpPr>
          <p:nvPr>
            <p:ph type="sldNum" sz="quarter" idx="12"/>
          </p:nvPr>
        </p:nvSpPr>
        <p:spPr/>
        <p:txBody>
          <a:bodyPr/>
          <a:lstStyle/>
          <a:p>
            <a:fld id="{3329C067-DF85-49D9-8ADF-9544809D8747}" type="slidenum">
              <a:rPr lang="zh-CN" altLang="en-US" smtClean="0"/>
              <a:t>‹#›</a:t>
            </a:fld>
            <a:endParaRPr lang="zh-CN" altLang="en-US"/>
          </a:p>
        </p:txBody>
      </p:sp>
    </p:spTree>
    <p:extLst>
      <p:ext uri="{BB962C8B-B14F-4D97-AF65-F5344CB8AC3E}">
        <p14:creationId xmlns:p14="http://schemas.microsoft.com/office/powerpoint/2010/main" val="25016734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431004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for Product">
    <p:spTree>
      <p:nvGrpSpPr>
        <p:cNvPr id="1" name=""/>
        <p:cNvGrpSpPr/>
        <p:nvPr/>
      </p:nvGrpSpPr>
      <p:grpSpPr>
        <a:xfrm>
          <a:off x="0" y="0"/>
          <a:ext cx="0" cy="0"/>
          <a:chOff x="0" y="0"/>
          <a:chExt cx="0" cy="0"/>
        </a:xfrm>
      </p:grpSpPr>
      <p:sp>
        <p:nvSpPr>
          <p:cNvPr id="2" name="Title 1"/>
          <p:cNvSpPr>
            <a:spLocks noGrp="1"/>
          </p:cNvSpPr>
          <p:nvPr>
            <p:ph type="ctrTitle"/>
          </p:nvPr>
        </p:nvSpPr>
        <p:spPr>
          <a:xfrm>
            <a:off x="914400" y="3313545"/>
            <a:ext cx="10363200" cy="756005"/>
          </a:xfrm>
        </p:spPr>
        <p:txBody>
          <a:bodyPr anchor="t" anchorCtr="0"/>
          <a:lstStyle>
            <a:lvl1pPr algn="ctr">
              <a:defRPr sz="3600">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914400" y="4069550"/>
            <a:ext cx="10363200" cy="760868"/>
          </a:xfrm>
        </p:spPr>
        <p:txBody>
          <a:bodyPr anchor="t" anchorCtr="0"/>
          <a:lstStyle>
            <a:lvl1pPr marL="0" indent="0" algn="ctr">
              <a:buNone/>
              <a:defRPr sz="18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Text Placeholder 5"/>
          <p:cNvSpPr>
            <a:spLocks noGrp="1"/>
          </p:cNvSpPr>
          <p:nvPr>
            <p:ph type="body" sz="quarter" idx="10"/>
          </p:nvPr>
        </p:nvSpPr>
        <p:spPr>
          <a:xfrm>
            <a:off x="914400" y="668826"/>
            <a:ext cx="10363200" cy="1125537"/>
          </a:xfrm>
        </p:spPr>
        <p:txBody>
          <a:bodyPr/>
          <a:lstStyle>
            <a:lvl1pPr marL="0" indent="0" algn="ctr" defTabSz="914400" rtl="0" eaLnBrk="1" latinLnBrk="0" hangingPunct="1">
              <a:lnSpc>
                <a:spcPct val="110000"/>
              </a:lnSpc>
              <a:spcBef>
                <a:spcPct val="0"/>
              </a:spcBef>
              <a:buNone/>
              <a:defRPr lang="en-US" sz="4400" b="0" kern="1200" dirty="0" smtClean="0">
                <a:solidFill>
                  <a:schemeClr val="bg1"/>
                </a:solidFill>
                <a:latin typeface="+mj-lt"/>
                <a:ea typeface="+mj-ea"/>
                <a:cs typeface="+mj-cs"/>
              </a:defRPr>
            </a:lvl1pPr>
            <a:lvl2pPr marL="457200" indent="0" algn="ctr" defTabSz="914400" rtl="0" eaLnBrk="1" latinLnBrk="0" hangingPunct="1">
              <a:lnSpc>
                <a:spcPct val="110000"/>
              </a:lnSpc>
              <a:spcBef>
                <a:spcPct val="0"/>
              </a:spcBef>
              <a:buNone/>
              <a:defRPr lang="en-US" sz="3600" b="0" kern="1200" dirty="0" smtClean="0">
                <a:solidFill>
                  <a:schemeClr val="tx2"/>
                </a:solidFill>
                <a:latin typeface="+mj-lt"/>
                <a:ea typeface="+mj-ea"/>
                <a:cs typeface="+mj-cs"/>
              </a:defRPr>
            </a:lvl2pPr>
            <a:lvl3pPr marL="914400" indent="0" algn="ctr" defTabSz="914400" rtl="0" eaLnBrk="1" latinLnBrk="0" hangingPunct="1">
              <a:lnSpc>
                <a:spcPct val="110000"/>
              </a:lnSpc>
              <a:spcBef>
                <a:spcPct val="0"/>
              </a:spcBef>
              <a:buNone/>
              <a:defRPr lang="en-US" sz="3600" b="0" kern="1200" dirty="0" smtClean="0">
                <a:solidFill>
                  <a:schemeClr val="tx2"/>
                </a:solidFill>
                <a:latin typeface="+mj-lt"/>
                <a:ea typeface="+mj-ea"/>
                <a:cs typeface="+mj-cs"/>
              </a:defRPr>
            </a:lvl3pPr>
            <a:lvl4pPr marL="1371600" indent="0" algn="ctr" defTabSz="914400" rtl="0" eaLnBrk="1" latinLnBrk="0" hangingPunct="1">
              <a:lnSpc>
                <a:spcPct val="110000"/>
              </a:lnSpc>
              <a:spcBef>
                <a:spcPct val="0"/>
              </a:spcBef>
              <a:buNone/>
              <a:defRPr lang="en-US" sz="3600" b="0" kern="1200" dirty="0" smtClean="0">
                <a:solidFill>
                  <a:schemeClr val="tx2"/>
                </a:solidFill>
                <a:latin typeface="+mj-lt"/>
                <a:ea typeface="+mj-ea"/>
                <a:cs typeface="+mj-cs"/>
              </a:defRPr>
            </a:lvl4pPr>
            <a:lvl5pPr marL="1828800" indent="0" algn="ctr" defTabSz="914400" rtl="0" eaLnBrk="1" latinLnBrk="0" hangingPunct="1">
              <a:lnSpc>
                <a:spcPct val="110000"/>
              </a:lnSpc>
              <a:spcBef>
                <a:spcPct val="0"/>
              </a:spcBef>
              <a:buNone/>
              <a:defRPr lang="en-US" sz="3600" b="0" kern="1200" dirty="0">
                <a:solidFill>
                  <a:schemeClr val="tx2"/>
                </a:solidFill>
                <a:latin typeface="+mj-lt"/>
                <a:ea typeface="+mj-ea"/>
                <a:cs typeface="+mj-cs"/>
              </a:defRPr>
            </a:lvl5pPr>
          </a:lstStyle>
          <a:p>
            <a:pPr lvl="0"/>
            <a:r>
              <a:rPr lang="en-US" dirty="0"/>
              <a:t>Edit Master text styles</a:t>
            </a:r>
          </a:p>
        </p:txBody>
      </p:sp>
    </p:spTree>
    <p:extLst>
      <p:ext uri="{BB962C8B-B14F-4D97-AF65-F5344CB8AC3E}">
        <p14:creationId xmlns:p14="http://schemas.microsoft.com/office/powerpoint/2010/main" val="287659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Slide for Product">
    <p:spTree>
      <p:nvGrpSpPr>
        <p:cNvPr id="1" name=""/>
        <p:cNvGrpSpPr/>
        <p:nvPr/>
      </p:nvGrpSpPr>
      <p:grpSpPr>
        <a:xfrm>
          <a:off x="0" y="0"/>
          <a:ext cx="0" cy="0"/>
          <a:chOff x="0" y="0"/>
          <a:chExt cx="0" cy="0"/>
        </a:xfrm>
      </p:grpSpPr>
      <p:sp>
        <p:nvSpPr>
          <p:cNvPr id="2" name="Title 1"/>
          <p:cNvSpPr>
            <a:spLocks noGrp="1"/>
          </p:cNvSpPr>
          <p:nvPr>
            <p:ph type="ctrTitle"/>
          </p:nvPr>
        </p:nvSpPr>
        <p:spPr>
          <a:xfrm>
            <a:off x="914400" y="4193633"/>
            <a:ext cx="10363200" cy="756005"/>
          </a:xfrm>
        </p:spPr>
        <p:txBody>
          <a:bodyPr anchor="t" anchorCtr="0"/>
          <a:lstStyle>
            <a:lvl1pPr algn="ctr">
              <a:defRPr sz="2000">
                <a:solidFill>
                  <a:schemeClr val="tx2"/>
                </a:solidFill>
              </a:defRPr>
            </a:lvl1pPr>
          </a:lstStyle>
          <a:p>
            <a:r>
              <a:rPr lang="en-US" dirty="0"/>
              <a:t>Click to edit Master title style</a:t>
            </a:r>
          </a:p>
        </p:txBody>
      </p:sp>
      <p:sp>
        <p:nvSpPr>
          <p:cNvPr id="6" name="Text Placeholder 5"/>
          <p:cNvSpPr>
            <a:spLocks noGrp="1"/>
          </p:cNvSpPr>
          <p:nvPr>
            <p:ph type="body" sz="quarter" idx="10"/>
          </p:nvPr>
        </p:nvSpPr>
        <p:spPr>
          <a:xfrm>
            <a:off x="914400" y="2633583"/>
            <a:ext cx="10363200" cy="1125537"/>
          </a:xfrm>
        </p:spPr>
        <p:txBody>
          <a:bodyPr anchor="ctr"/>
          <a:lstStyle>
            <a:lvl1pPr marL="0" indent="0" algn="ctr" defTabSz="914400" rtl="0" eaLnBrk="1" latinLnBrk="0" hangingPunct="1">
              <a:lnSpc>
                <a:spcPct val="110000"/>
              </a:lnSpc>
              <a:spcBef>
                <a:spcPct val="0"/>
              </a:spcBef>
              <a:buNone/>
              <a:defRPr lang="en-US" sz="4000" b="0" kern="1200" dirty="0" smtClean="0">
                <a:solidFill>
                  <a:schemeClr val="bg1"/>
                </a:solidFill>
                <a:latin typeface="+mj-lt"/>
                <a:ea typeface="+mj-ea"/>
                <a:cs typeface="+mj-cs"/>
              </a:defRPr>
            </a:lvl1pPr>
            <a:lvl2pPr marL="457200" indent="0" algn="ctr" defTabSz="914400" rtl="0" eaLnBrk="1" latinLnBrk="0" hangingPunct="1">
              <a:lnSpc>
                <a:spcPct val="110000"/>
              </a:lnSpc>
              <a:spcBef>
                <a:spcPct val="0"/>
              </a:spcBef>
              <a:buNone/>
              <a:defRPr lang="en-US" sz="3600" b="0" kern="1200" dirty="0" smtClean="0">
                <a:solidFill>
                  <a:schemeClr val="tx2"/>
                </a:solidFill>
                <a:latin typeface="+mj-lt"/>
                <a:ea typeface="+mj-ea"/>
                <a:cs typeface="+mj-cs"/>
              </a:defRPr>
            </a:lvl2pPr>
            <a:lvl3pPr marL="914400" indent="0" algn="ctr" defTabSz="914400" rtl="0" eaLnBrk="1" latinLnBrk="0" hangingPunct="1">
              <a:lnSpc>
                <a:spcPct val="110000"/>
              </a:lnSpc>
              <a:spcBef>
                <a:spcPct val="0"/>
              </a:spcBef>
              <a:buNone/>
              <a:defRPr lang="en-US" sz="3600" b="0" kern="1200" dirty="0" smtClean="0">
                <a:solidFill>
                  <a:schemeClr val="tx2"/>
                </a:solidFill>
                <a:latin typeface="+mj-lt"/>
                <a:ea typeface="+mj-ea"/>
                <a:cs typeface="+mj-cs"/>
              </a:defRPr>
            </a:lvl3pPr>
            <a:lvl4pPr marL="1371600" indent="0" algn="ctr" defTabSz="914400" rtl="0" eaLnBrk="1" latinLnBrk="0" hangingPunct="1">
              <a:lnSpc>
                <a:spcPct val="110000"/>
              </a:lnSpc>
              <a:spcBef>
                <a:spcPct val="0"/>
              </a:spcBef>
              <a:buNone/>
              <a:defRPr lang="en-US" sz="3600" b="0" kern="1200" dirty="0" smtClean="0">
                <a:solidFill>
                  <a:schemeClr val="tx2"/>
                </a:solidFill>
                <a:latin typeface="+mj-lt"/>
                <a:ea typeface="+mj-ea"/>
                <a:cs typeface="+mj-cs"/>
              </a:defRPr>
            </a:lvl4pPr>
            <a:lvl5pPr marL="1828800" indent="0" algn="ctr" defTabSz="914400" rtl="0" eaLnBrk="1" latinLnBrk="0" hangingPunct="1">
              <a:lnSpc>
                <a:spcPct val="110000"/>
              </a:lnSpc>
              <a:spcBef>
                <a:spcPct val="0"/>
              </a:spcBef>
              <a:buNone/>
              <a:defRPr lang="en-US" sz="3600" b="0" kern="1200" dirty="0">
                <a:solidFill>
                  <a:schemeClr val="tx2"/>
                </a:solidFill>
                <a:latin typeface="+mj-lt"/>
                <a:ea typeface="+mj-ea"/>
                <a:cs typeface="+mj-cs"/>
              </a:defRPr>
            </a:lvl5pPr>
          </a:lstStyle>
          <a:p>
            <a:pPr lvl="0"/>
            <a:r>
              <a:rPr lang="en-US" dirty="0"/>
              <a:t>Edit Master text styles</a:t>
            </a:r>
          </a:p>
        </p:txBody>
      </p:sp>
    </p:spTree>
    <p:extLst>
      <p:ext uri="{BB962C8B-B14F-4D97-AF65-F5344CB8AC3E}">
        <p14:creationId xmlns:p14="http://schemas.microsoft.com/office/powerpoint/2010/main" val="366343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84399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Title and Bullets">
    <p:spTree>
      <p:nvGrpSpPr>
        <p:cNvPr id="1" name=""/>
        <p:cNvGrpSpPr/>
        <p:nvPr/>
      </p:nvGrpSpPr>
      <p:grpSpPr>
        <a:xfrm>
          <a:off x="0" y="0"/>
          <a:ext cx="0" cy="0"/>
          <a:chOff x="0" y="0"/>
          <a:chExt cx="0" cy="0"/>
        </a:xfrm>
      </p:grpSpPr>
      <p:sp>
        <p:nvSpPr>
          <p:cNvPr id="2" name="Title 1"/>
          <p:cNvSpPr>
            <a:spLocks noGrp="1"/>
          </p:cNvSpPr>
          <p:nvPr>
            <p:ph type="title"/>
          </p:nvPr>
        </p:nvSpPr>
        <p:spPr>
          <a:xfrm>
            <a:off x="838200" y="977030"/>
            <a:ext cx="4347575" cy="1325563"/>
          </a:xfrm>
        </p:spPr>
        <p:txBody>
          <a:bodyPr anchor="t"/>
          <a:lstStyle/>
          <a:p>
            <a:r>
              <a:rPr lang="en-US" dirty="0"/>
              <a:t>Click to edit Master title style</a:t>
            </a:r>
          </a:p>
        </p:txBody>
      </p:sp>
      <p:sp>
        <p:nvSpPr>
          <p:cNvPr id="3" name="Content Placeholder 2"/>
          <p:cNvSpPr>
            <a:spLocks noGrp="1"/>
          </p:cNvSpPr>
          <p:nvPr>
            <p:ph idx="1"/>
          </p:nvPr>
        </p:nvSpPr>
        <p:spPr>
          <a:xfrm>
            <a:off x="5536504" y="977030"/>
            <a:ext cx="5817296" cy="500628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3384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Title and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a:xfrm>
            <a:off x="838200" y="2295939"/>
            <a:ext cx="10515600" cy="368738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5"/>
          <p:cNvSpPr>
            <a:spLocks noGrp="1"/>
          </p:cNvSpPr>
          <p:nvPr>
            <p:ph type="body" sz="quarter" idx="10"/>
          </p:nvPr>
        </p:nvSpPr>
        <p:spPr>
          <a:xfrm>
            <a:off x="838200" y="1665961"/>
            <a:ext cx="10515600" cy="629977"/>
          </a:xfrm>
        </p:spPr>
        <p:txBody>
          <a:bodyPr/>
          <a:lstStyle>
            <a:lvl1pPr marL="0" indent="0" algn="l" defTabSz="914400" rtl="0" eaLnBrk="1" latinLnBrk="0" hangingPunct="1">
              <a:lnSpc>
                <a:spcPct val="110000"/>
              </a:lnSpc>
              <a:spcBef>
                <a:spcPct val="0"/>
              </a:spcBef>
              <a:buNone/>
              <a:defRPr lang="en-US" sz="2400" b="0" kern="1200" dirty="0" smtClean="0">
                <a:solidFill>
                  <a:schemeClr val="tx2"/>
                </a:solidFill>
                <a:latin typeface="+mj-lt"/>
                <a:ea typeface="+mj-ea"/>
                <a:cs typeface="+mj-cs"/>
              </a:defRPr>
            </a:lvl1pPr>
            <a:lvl2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2pPr>
            <a:lvl3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3pPr>
            <a:lvl4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4pPr>
            <a:lvl5pPr marL="0" indent="0" algn="l" defTabSz="914400" rtl="0" eaLnBrk="1" latinLnBrk="0" hangingPunct="1">
              <a:lnSpc>
                <a:spcPct val="110000"/>
              </a:lnSpc>
              <a:spcBef>
                <a:spcPct val="0"/>
              </a:spcBef>
              <a:buNone/>
              <a:defRPr lang="en-US" sz="2000" b="0" kern="1200" dirty="0">
                <a:solidFill>
                  <a:schemeClr val="accent1"/>
                </a:solidFill>
                <a:latin typeface="+mj-lt"/>
                <a:ea typeface="+mj-ea"/>
                <a:cs typeface="+mj-cs"/>
              </a:defRPr>
            </a:lvl5pPr>
          </a:lstStyle>
          <a:p>
            <a:pPr lvl="0"/>
            <a:r>
              <a:rPr lang="en-US" dirty="0"/>
              <a:t>Edit Master text styles</a:t>
            </a:r>
          </a:p>
        </p:txBody>
      </p:sp>
    </p:spTree>
    <p:extLst>
      <p:ext uri="{BB962C8B-B14F-4D97-AF65-F5344CB8AC3E}">
        <p14:creationId xmlns:p14="http://schemas.microsoft.com/office/powerpoint/2010/main" val="813782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marL="0" indent="0">
              <a:lnSpc>
                <a:spcPct val="110000"/>
              </a:lnSpc>
              <a:buNone/>
              <a:defRPr/>
            </a:lvl1pPr>
            <a:lvl2pPr marL="0" indent="0">
              <a:buNone/>
              <a:defRPr/>
            </a:lvl2pPr>
            <a:lvl3pPr marL="0" indent="0">
              <a:buNone/>
              <a:defRPr/>
            </a:lvl3pPr>
            <a:lvl4pPr marL="0" indent="0">
              <a:buNone/>
              <a:defRPr/>
            </a:lvl4pPr>
            <a:lvl5pPr marL="0" indent="0">
              <a:buNone/>
              <a:defRPr/>
            </a:lvl5pPr>
          </a:lstStyle>
          <a:p>
            <a:pPr lvl="0"/>
            <a:r>
              <a:rPr lang="en-US"/>
              <a:t>Click to edit Master text styles</a:t>
            </a:r>
          </a:p>
        </p:txBody>
      </p:sp>
    </p:spTree>
    <p:extLst>
      <p:ext uri="{BB962C8B-B14F-4D97-AF65-F5344CB8AC3E}">
        <p14:creationId xmlns:p14="http://schemas.microsoft.com/office/powerpoint/2010/main" val="3577702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_Title and Paragraph">
    <p:spTree>
      <p:nvGrpSpPr>
        <p:cNvPr id="1" name=""/>
        <p:cNvGrpSpPr/>
        <p:nvPr/>
      </p:nvGrpSpPr>
      <p:grpSpPr>
        <a:xfrm>
          <a:off x="0" y="0"/>
          <a:ext cx="0" cy="0"/>
          <a:chOff x="0" y="0"/>
          <a:chExt cx="0" cy="0"/>
        </a:xfrm>
      </p:grpSpPr>
      <p:sp>
        <p:nvSpPr>
          <p:cNvPr id="2" name="Title 1"/>
          <p:cNvSpPr>
            <a:spLocks noGrp="1"/>
          </p:cNvSpPr>
          <p:nvPr>
            <p:ph type="title"/>
          </p:nvPr>
        </p:nvSpPr>
        <p:spPr>
          <a:xfrm>
            <a:off x="838200" y="1068309"/>
            <a:ext cx="4347575" cy="1325563"/>
          </a:xfrm>
        </p:spPr>
        <p:txBody>
          <a:bodyPr anchor="t"/>
          <a:lstStyle/>
          <a:p>
            <a:r>
              <a:rPr lang="en-US" dirty="0"/>
              <a:t>Click to edit Master title style</a:t>
            </a:r>
          </a:p>
        </p:txBody>
      </p:sp>
      <p:sp>
        <p:nvSpPr>
          <p:cNvPr id="3" name="Content Placeholder 2"/>
          <p:cNvSpPr>
            <a:spLocks noGrp="1"/>
          </p:cNvSpPr>
          <p:nvPr>
            <p:ph idx="1"/>
          </p:nvPr>
        </p:nvSpPr>
        <p:spPr>
          <a:xfrm>
            <a:off x="5536504" y="1068309"/>
            <a:ext cx="5817295" cy="4351338"/>
          </a:xfrm>
        </p:spPr>
        <p:txBody>
          <a:bodyPr/>
          <a:lstStyle>
            <a:lvl1pPr marL="0" indent="0">
              <a:lnSpc>
                <a:spcPct val="110000"/>
              </a:lnSpc>
              <a:buNone/>
              <a:defRPr/>
            </a:lvl1pPr>
            <a:lvl2pPr marL="0" indent="0">
              <a:buNone/>
              <a:defRPr/>
            </a:lvl2pPr>
            <a:lvl3pPr marL="0" indent="0">
              <a:buNone/>
              <a:defRPr/>
            </a:lvl3pPr>
            <a:lvl4pPr marL="0" indent="0">
              <a:buNone/>
              <a:defRPr/>
            </a:lvl4pPr>
            <a:lvl5pPr marL="0" indent="0">
              <a:buNone/>
              <a:defRPr/>
            </a:lvl5pPr>
          </a:lstStyle>
          <a:p>
            <a:pPr lvl="0"/>
            <a:r>
              <a:rPr lang="en-US" dirty="0"/>
              <a:t>Click to edit Master text styles</a:t>
            </a:r>
          </a:p>
        </p:txBody>
      </p:sp>
    </p:spTree>
    <p:extLst>
      <p:ext uri="{BB962C8B-B14F-4D97-AF65-F5344CB8AC3E}">
        <p14:creationId xmlns:p14="http://schemas.microsoft.com/office/powerpoint/2010/main" val="744080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5" descr="Screen shot 2013-02-04 at 12.56.36 PM.png"/>
          <p:cNvPicPr>
            <a:picLocks noChangeAspect="1"/>
          </p:cNvPicPr>
          <p:nvPr userDrawn="1"/>
        </p:nvPicPr>
        <p:blipFill>
          <a:blip r:embed="rId2">
            <a:extLst>
              <a:ext uri="{28A0092B-C50C-407E-A947-70E740481C1C}">
                <a14:useLocalDpi xmlns:a14="http://schemas.microsoft.com/office/drawing/2010/main" val="0"/>
              </a:ext>
            </a:extLst>
          </a:blip>
          <a:srcRect l="7448" r="8180" b="40030"/>
          <a:stretch>
            <a:fillRect/>
          </a:stretch>
        </p:blipFill>
        <p:spPr bwMode="auto">
          <a:xfrm>
            <a:off x="0" y="6270625"/>
            <a:ext cx="12192000"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descr="EBSCO_PMS294.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4951" y="6513513"/>
            <a:ext cx="844549" cy="22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0"/>
          <p:cNvSpPr txBox="1">
            <a:spLocks noChangeArrowheads="1"/>
          </p:cNvSpPr>
          <p:nvPr userDrawn="1"/>
        </p:nvSpPr>
        <p:spPr bwMode="auto">
          <a:xfrm>
            <a:off x="1079500" y="6470651"/>
            <a:ext cx="1200585" cy="276999"/>
          </a:xfrm>
          <a:prstGeom prst="rect">
            <a:avLst/>
          </a:prstGeom>
          <a:noFill/>
          <a:ln>
            <a:noFill/>
          </a:ln>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eaLnBrk="1" hangingPunct="1">
              <a:defRPr/>
            </a:pPr>
            <a:r>
              <a:rPr lang="en-US" altLang="zh-CN" sz="1200">
                <a:solidFill>
                  <a:srgbClr val="376092"/>
                </a:solidFill>
              </a:rPr>
              <a:t>www.ebsco.com</a:t>
            </a:r>
          </a:p>
        </p:txBody>
      </p:sp>
      <p:sp>
        <p:nvSpPr>
          <p:cNvPr id="2" name="Title 1"/>
          <p:cNvSpPr>
            <a:spLocks noGrp="1"/>
          </p:cNvSpPr>
          <p:nvPr>
            <p:ph type="title"/>
          </p:nvPr>
        </p:nvSpPr>
        <p:spPr>
          <a:xfrm>
            <a:off x="0" y="914400"/>
            <a:ext cx="12192000" cy="762000"/>
          </a:xfrm>
        </p:spPr>
        <p:txBody>
          <a:bodyPr/>
          <a:lstStyle/>
          <a:p>
            <a:r>
              <a:rPr lang="en-US" dirty="0"/>
              <a:t>Click to edit Master title style</a:t>
            </a:r>
          </a:p>
        </p:txBody>
      </p:sp>
      <p:sp>
        <p:nvSpPr>
          <p:cNvPr id="3" name="Content Placeholder 2"/>
          <p:cNvSpPr>
            <a:spLocks noGrp="1"/>
          </p:cNvSpPr>
          <p:nvPr>
            <p:ph idx="1"/>
          </p:nvPr>
        </p:nvSpPr>
        <p:spPr>
          <a:xfrm>
            <a:off x="609600" y="1828801"/>
            <a:ext cx="10972800" cy="4525963"/>
          </a:xfrm>
          <a:prstGeom prst="rect">
            <a:avLst/>
          </a:prstGeom>
        </p:spPr>
        <p:txBody>
          <a:bodyPr/>
          <a:lstStyle>
            <a:lvl1pPr marL="282575" indent="-282575">
              <a:defRPr>
                <a:latin typeface="Georgia" pitchFamily="18" charset="0"/>
              </a:defRPr>
            </a:lvl1pPr>
            <a:lvl2pPr>
              <a:defRPr>
                <a:latin typeface="Georgia" pitchFamily="18" charset="0"/>
              </a:defRPr>
            </a:lvl2pPr>
            <a:lvl3pPr>
              <a:defRPr>
                <a:latin typeface="Georgia" pitchFamily="18" charset="0"/>
              </a:defRPr>
            </a:lvl3pPr>
            <a:lvl4pPr>
              <a:defRPr>
                <a:latin typeface="Georgia" pitchFamily="18" charset="0"/>
              </a:defRPr>
            </a:lvl4pPr>
            <a:lvl5pPr>
              <a:defRPr>
                <a:latin typeface="Georgia"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69662650"/>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17044"/>
            <a:ext cx="10515600" cy="1997555"/>
          </a:xfrm>
        </p:spPr>
        <p:txBody>
          <a:bodyPr anchor="b"/>
          <a:lstStyle>
            <a:lvl1pPr algn="ctr">
              <a:defRPr sz="4800"/>
            </a:lvl1pPr>
          </a:lstStyle>
          <a:p>
            <a:r>
              <a:rPr lang="en-US" dirty="0"/>
              <a:t>Click to edit Master title style</a:t>
            </a:r>
          </a:p>
        </p:txBody>
      </p:sp>
    </p:spTree>
    <p:extLst>
      <p:ext uri="{BB962C8B-B14F-4D97-AF65-F5344CB8AC3E}">
        <p14:creationId xmlns:p14="http://schemas.microsoft.com/office/powerpoint/2010/main" val="2839379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17045"/>
            <a:ext cx="10515600" cy="1997555"/>
          </a:xfrm>
        </p:spPr>
        <p:txBody>
          <a:bodyPr anchor="b"/>
          <a:lstStyle>
            <a:lvl1pPr algn="ctr">
              <a:defRPr sz="4800"/>
            </a:lvl1pPr>
          </a:lstStyle>
          <a:p>
            <a:r>
              <a:rPr lang="en-US" dirty="0"/>
              <a:t>Click to edit Master title style</a:t>
            </a:r>
          </a:p>
        </p:txBody>
      </p:sp>
      <p:sp>
        <p:nvSpPr>
          <p:cNvPr id="3" name="Text Placeholder 2"/>
          <p:cNvSpPr>
            <a:spLocks noGrp="1"/>
          </p:cNvSpPr>
          <p:nvPr>
            <p:ph type="body" idx="1"/>
          </p:nvPr>
        </p:nvSpPr>
        <p:spPr>
          <a:xfrm>
            <a:off x="831851" y="2879934"/>
            <a:ext cx="10515600" cy="1500187"/>
          </a:xfrm>
        </p:spPr>
        <p:txBody>
          <a:bodyPr/>
          <a:lstStyle>
            <a:lvl1pPr marL="0" indent="0" algn="ctr">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1702335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1630496"/>
            <a:ext cx="5181600" cy="45354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630496"/>
            <a:ext cx="5181600" cy="45354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73667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4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1" y="1630496"/>
            <a:ext cx="3543300" cy="4535450"/>
          </a:xfrm>
        </p:spPr>
        <p:txBody>
          <a:bodyPr/>
          <a:lstStyle>
            <a:lvl1pPr>
              <a:defRPr sz="1600"/>
            </a:lvl1pPr>
            <a:lvl2pPr>
              <a:defRPr sz="1400"/>
            </a:lvl2pPr>
            <a:lvl3pPr>
              <a:defRPr sz="1200"/>
            </a:lvl3pPr>
            <a:lvl4pPr>
              <a:defRPr sz="1100"/>
            </a:lvl4pPr>
            <a:lvl5pPr>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572001" y="1630496"/>
            <a:ext cx="3543300" cy="4535450"/>
          </a:xfrm>
        </p:spPr>
        <p:txBody>
          <a:bodyPr/>
          <a:lstStyle>
            <a:lvl1pPr>
              <a:defRPr sz="1600"/>
            </a:lvl1pPr>
            <a:lvl2pPr>
              <a:defRPr sz="1400"/>
            </a:lvl2pPr>
            <a:lvl3pPr>
              <a:defRPr sz="1200"/>
            </a:lvl3pPr>
            <a:lvl4pPr>
              <a:defRPr sz="11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45966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0" y="2295939"/>
            <a:ext cx="5181600" cy="38592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2295939"/>
            <a:ext cx="5181600" cy="3859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0"/>
          </p:nvPr>
        </p:nvSpPr>
        <p:spPr>
          <a:xfrm>
            <a:off x="838200" y="1628383"/>
            <a:ext cx="10515600" cy="667555"/>
          </a:xfrm>
        </p:spPr>
        <p:txBody>
          <a:bodyPr/>
          <a:lstStyle>
            <a:lvl1pPr marL="0" indent="0" algn="l" defTabSz="914400" rtl="0" eaLnBrk="1" latinLnBrk="0" hangingPunct="1">
              <a:lnSpc>
                <a:spcPct val="110000"/>
              </a:lnSpc>
              <a:spcBef>
                <a:spcPct val="0"/>
              </a:spcBef>
              <a:buNone/>
              <a:defRPr lang="en-US" sz="2400" b="0" kern="1200" dirty="0" smtClean="0">
                <a:solidFill>
                  <a:schemeClr val="tx2"/>
                </a:solidFill>
                <a:latin typeface="+mj-lt"/>
                <a:ea typeface="+mj-ea"/>
                <a:cs typeface="+mj-cs"/>
              </a:defRPr>
            </a:lvl1pPr>
            <a:lvl2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2pPr>
            <a:lvl3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3pPr>
            <a:lvl4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4pPr>
            <a:lvl5pPr marL="0" indent="0" algn="l" defTabSz="914400" rtl="0" eaLnBrk="1" latinLnBrk="0" hangingPunct="1">
              <a:lnSpc>
                <a:spcPct val="110000"/>
              </a:lnSpc>
              <a:spcBef>
                <a:spcPct val="0"/>
              </a:spcBef>
              <a:buNone/>
              <a:defRPr lang="en-US" sz="2000" b="0" kern="1200" dirty="0">
                <a:solidFill>
                  <a:schemeClr val="accent1"/>
                </a:solidFill>
                <a:latin typeface="+mj-lt"/>
                <a:ea typeface="+mj-ea"/>
                <a:cs typeface="+mj-cs"/>
              </a:defRPr>
            </a:lvl5pPr>
          </a:lstStyle>
          <a:p>
            <a:pPr lvl="0"/>
            <a:r>
              <a:rPr lang="en-US" dirty="0"/>
              <a:t>Edit Master text styles</a:t>
            </a:r>
          </a:p>
        </p:txBody>
      </p:sp>
    </p:spTree>
    <p:extLst>
      <p:ext uri="{BB962C8B-B14F-4D97-AF65-F5344CB8AC3E}">
        <p14:creationId xmlns:p14="http://schemas.microsoft.com/office/powerpoint/2010/main" val="2771067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475129"/>
            <a:ext cx="10515600" cy="1018977"/>
          </a:xfrm>
        </p:spPr>
        <p:txBody>
          <a:bodyPr/>
          <a:lstStyle/>
          <a:p>
            <a:r>
              <a:rPr lang="en-US" dirty="0"/>
              <a:t>Click to edit Master title style</a:t>
            </a:r>
          </a:p>
        </p:txBody>
      </p:sp>
      <p:sp>
        <p:nvSpPr>
          <p:cNvPr id="3" name="Text Placeholder 2"/>
          <p:cNvSpPr>
            <a:spLocks noGrp="1"/>
          </p:cNvSpPr>
          <p:nvPr>
            <p:ph type="body" idx="1"/>
          </p:nvPr>
        </p:nvSpPr>
        <p:spPr>
          <a:xfrm>
            <a:off x="839789" y="1557193"/>
            <a:ext cx="5157787" cy="697509"/>
          </a:xfrm>
          <a:solidFill>
            <a:schemeClr val="accent2"/>
          </a:solidFill>
        </p:spPr>
        <p:txBody>
          <a:bodyPr anchor="ctr" anchorCtr="0"/>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317789"/>
            <a:ext cx="5157787" cy="36845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1" y="1557193"/>
            <a:ext cx="5183188" cy="697509"/>
          </a:xfrm>
          <a:solidFill>
            <a:schemeClr val="accent2"/>
          </a:solidFill>
        </p:spPr>
        <p:txBody>
          <a:bodyPr anchor="ctr" anchorCtr="0"/>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317789"/>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23153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3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1" y="1630496"/>
            <a:ext cx="3438938" cy="4535450"/>
          </a:xfrm>
        </p:spPr>
        <p:txBody>
          <a:bodyPr/>
          <a:lstStyle>
            <a:lvl1pPr>
              <a:defRPr sz="1800"/>
            </a:lvl1pPr>
            <a:lvl2pPr>
              <a:defRPr sz="1600"/>
            </a:lvl2pPr>
            <a:lvl3pPr>
              <a:defRPr sz="14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376531" y="1630496"/>
            <a:ext cx="3438938" cy="4535450"/>
          </a:xfrm>
        </p:spPr>
        <p:txBody>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3"/>
          <p:cNvSpPr>
            <a:spLocks noGrp="1"/>
          </p:cNvSpPr>
          <p:nvPr>
            <p:ph sz="half" idx="10"/>
          </p:nvPr>
        </p:nvSpPr>
        <p:spPr>
          <a:xfrm>
            <a:off x="7914861" y="1630496"/>
            <a:ext cx="3438938" cy="4535450"/>
          </a:xfrm>
        </p:spPr>
        <p:txBody>
          <a:bodyPr/>
          <a:lstStyle>
            <a:lvl1pPr>
              <a:defRPr sz="1800"/>
            </a:lvl1pPr>
            <a:lvl2pPr>
              <a:defRPr sz="1600"/>
            </a:lvl2pPr>
            <a:lvl3pPr>
              <a:defRPr sz="1400"/>
            </a:lvl3pPr>
            <a:lvl4pPr>
              <a:defRPr sz="1200"/>
            </a:lvl4pPr>
            <a:lvl5pPr>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374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1_Title and Paragraph">
    <p:spTree>
      <p:nvGrpSpPr>
        <p:cNvPr id="1" name=""/>
        <p:cNvGrpSpPr/>
        <p:nvPr/>
      </p:nvGrpSpPr>
      <p:grpSpPr>
        <a:xfrm>
          <a:off x="0" y="0"/>
          <a:ext cx="0" cy="0"/>
          <a:chOff x="0" y="0"/>
          <a:chExt cx="0" cy="0"/>
        </a:xfrm>
      </p:grpSpPr>
      <p:sp>
        <p:nvSpPr>
          <p:cNvPr id="2" name="Title 1"/>
          <p:cNvSpPr>
            <a:spLocks noGrp="1"/>
          </p:cNvSpPr>
          <p:nvPr>
            <p:ph type="title"/>
          </p:nvPr>
        </p:nvSpPr>
        <p:spPr>
          <a:xfrm>
            <a:off x="2423492" y="4701211"/>
            <a:ext cx="7346674" cy="1325563"/>
          </a:xfrm>
        </p:spPr>
        <p:txBody>
          <a:bodyPr anchor="t"/>
          <a:lstStyle>
            <a:lvl1pPr algn="r">
              <a:defRPr sz="2000">
                <a:solidFill>
                  <a:schemeClr val="bg2">
                    <a:lumMod val="50000"/>
                  </a:schemeClr>
                </a:solidFill>
              </a:defRPr>
            </a:lvl1pPr>
          </a:lstStyle>
          <a:p>
            <a:r>
              <a:rPr lang="en-US" dirty="0"/>
              <a:t>Click to edit Master title style</a:t>
            </a:r>
          </a:p>
        </p:txBody>
      </p:sp>
      <p:sp>
        <p:nvSpPr>
          <p:cNvPr id="3" name="Content Placeholder 2"/>
          <p:cNvSpPr>
            <a:spLocks noGrp="1"/>
          </p:cNvSpPr>
          <p:nvPr>
            <p:ph idx="1"/>
          </p:nvPr>
        </p:nvSpPr>
        <p:spPr>
          <a:xfrm>
            <a:off x="2423492" y="1808922"/>
            <a:ext cx="7346674" cy="2733261"/>
          </a:xfrm>
        </p:spPr>
        <p:txBody>
          <a:bodyPr/>
          <a:lstStyle>
            <a:lvl1pPr marL="91440" indent="-457200">
              <a:lnSpc>
                <a:spcPct val="110000"/>
              </a:lnSpc>
              <a:buNone/>
              <a:defRPr/>
            </a:lvl1pPr>
            <a:lvl2pPr marL="0" indent="0">
              <a:buNone/>
              <a:defRPr/>
            </a:lvl2pPr>
            <a:lvl3pPr marL="0" indent="0">
              <a:buNone/>
              <a:defRPr/>
            </a:lvl3pPr>
            <a:lvl4pPr marL="0" indent="0">
              <a:buNone/>
              <a:defRPr/>
            </a:lvl4pPr>
            <a:lvl5pPr marL="0" indent="0">
              <a:buNone/>
              <a:defRPr/>
            </a:lvl5pPr>
          </a:lstStyle>
          <a:p>
            <a:pPr lvl="0"/>
            <a:r>
              <a:rPr lang="en-US" dirty="0"/>
              <a:t>Click to edit Master text styles</a:t>
            </a:r>
          </a:p>
        </p:txBody>
      </p:sp>
    </p:spTree>
    <p:extLst>
      <p:ext uri="{BB962C8B-B14F-4D97-AF65-F5344CB8AC3E}">
        <p14:creationId xmlns:p14="http://schemas.microsoft.com/office/powerpoint/2010/main" val="1538144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46875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_Title Only">
    <p:spTree>
      <p:nvGrpSpPr>
        <p:cNvPr id="1" name=""/>
        <p:cNvGrpSpPr/>
        <p:nvPr/>
      </p:nvGrpSpPr>
      <p:grpSpPr>
        <a:xfrm>
          <a:off x="0" y="0"/>
          <a:ext cx="0" cy="0"/>
          <a:chOff x="0" y="0"/>
          <a:chExt cx="0" cy="0"/>
        </a:xfrm>
      </p:grpSpPr>
      <p:sp>
        <p:nvSpPr>
          <p:cNvPr id="3" name="Rectangle 2"/>
          <p:cNvSpPr/>
          <p:nvPr userDrawn="1"/>
        </p:nvSpPr>
        <p:spPr>
          <a:xfrm>
            <a:off x="0" y="1"/>
            <a:ext cx="12192000" cy="21273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71483"/>
            <a:ext cx="10515600" cy="1783926"/>
          </a:xfrm>
        </p:spPr>
        <p:txBody>
          <a:bodyPr anchor="b"/>
          <a:lstStyle>
            <a:lvl1pPr algn="ctr">
              <a:defRPr sz="4400">
                <a:solidFill>
                  <a:schemeClr val="bg1"/>
                </a:solidFill>
              </a:defRPr>
            </a:lvl1pPr>
          </a:lstStyle>
          <a:p>
            <a:r>
              <a:rPr lang="en-US" dirty="0"/>
              <a:t>Click to edit Master title style</a:t>
            </a:r>
          </a:p>
        </p:txBody>
      </p:sp>
      <p:sp>
        <p:nvSpPr>
          <p:cNvPr id="5" name="Text Placeholder 5"/>
          <p:cNvSpPr>
            <a:spLocks noGrp="1"/>
          </p:cNvSpPr>
          <p:nvPr>
            <p:ph type="body" sz="quarter" idx="10"/>
          </p:nvPr>
        </p:nvSpPr>
        <p:spPr>
          <a:xfrm>
            <a:off x="838200" y="2298837"/>
            <a:ext cx="10515600" cy="775252"/>
          </a:xfrm>
        </p:spPr>
        <p:txBody>
          <a:bodyPr/>
          <a:lstStyle>
            <a:lvl1pPr marL="0" indent="0" algn="ctr" defTabSz="914400" rtl="0" eaLnBrk="1" latinLnBrk="0" hangingPunct="1">
              <a:lnSpc>
                <a:spcPct val="110000"/>
              </a:lnSpc>
              <a:spcBef>
                <a:spcPct val="0"/>
              </a:spcBef>
              <a:buNone/>
              <a:defRPr lang="en-US" sz="2000" b="0" kern="1200" dirty="0" smtClean="0">
                <a:solidFill>
                  <a:schemeClr val="tx1">
                    <a:lumMod val="65000"/>
                    <a:lumOff val="35000"/>
                  </a:schemeClr>
                </a:solidFill>
                <a:latin typeface="+mj-lt"/>
                <a:ea typeface="+mj-ea"/>
                <a:cs typeface="+mj-cs"/>
              </a:defRPr>
            </a:lvl1pPr>
            <a:lvl2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2pPr>
            <a:lvl3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3pPr>
            <a:lvl4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4pPr>
            <a:lvl5pPr marL="0" indent="0" algn="l" defTabSz="914400" rtl="0" eaLnBrk="1" latinLnBrk="0" hangingPunct="1">
              <a:lnSpc>
                <a:spcPct val="110000"/>
              </a:lnSpc>
              <a:spcBef>
                <a:spcPct val="0"/>
              </a:spcBef>
              <a:buNone/>
              <a:defRPr lang="en-US" sz="2000" b="0" kern="1200" dirty="0">
                <a:solidFill>
                  <a:schemeClr val="accent1"/>
                </a:solidFill>
                <a:latin typeface="+mj-lt"/>
                <a:ea typeface="+mj-ea"/>
                <a:cs typeface="+mj-cs"/>
              </a:defRPr>
            </a:lvl5pPr>
          </a:lstStyle>
          <a:p>
            <a:pPr lvl="0"/>
            <a:r>
              <a:rPr lang="en-US" dirty="0"/>
              <a:t>Edit Master text styles</a:t>
            </a:r>
          </a:p>
        </p:txBody>
      </p:sp>
      <p:sp>
        <p:nvSpPr>
          <p:cNvPr id="6" name="Rectangle 5">
            <a:extLst>
              <a:ext uri="{FF2B5EF4-FFF2-40B4-BE49-F238E27FC236}">
                <a16:creationId xmlns:a16="http://schemas.microsoft.com/office/drawing/2014/main" id="{186B0801-AA45-4750-B26A-0926E1E037AF}"/>
              </a:ext>
            </a:extLst>
          </p:cNvPr>
          <p:cNvSpPr/>
          <p:nvPr userDrawn="1"/>
        </p:nvSpPr>
        <p:spPr>
          <a:xfrm>
            <a:off x="0" y="2126891"/>
            <a:ext cx="12192000" cy="17194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93666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Rectangle 2"/>
          <p:cNvSpPr>
            <a:spLocks noChangeArrowheads="1"/>
          </p:cNvSpPr>
          <p:nvPr userDrawn="1"/>
        </p:nvSpPr>
        <p:spPr bwMode="auto">
          <a:xfrm>
            <a:off x="-31750" y="-60325"/>
            <a:ext cx="12223751" cy="6918325"/>
          </a:xfrm>
          <a:prstGeom prst="rect">
            <a:avLst/>
          </a:prstGeom>
          <a:gradFill rotWithShape="1">
            <a:gsLst>
              <a:gs pos="0">
                <a:srgbClr val="FFFFFF"/>
              </a:gs>
              <a:gs pos="63000">
                <a:srgbClr val="FFFFFF"/>
              </a:gs>
              <a:gs pos="100000">
                <a:srgbClr val="DCE6F2"/>
              </a:gs>
            </a:gsLst>
            <a:lin ang="15240000"/>
          </a:gradFill>
          <a:ln>
            <a:noFill/>
          </a:ln>
          <a:extLst/>
        </p:spPr>
        <p:txBody>
          <a:bodyPr/>
          <a:lstStyle>
            <a:lvl1pPr eaLnBrk="0" hangingPunct="0">
              <a:defRPr>
                <a:solidFill>
                  <a:schemeClr val="tx1"/>
                </a:solidFill>
                <a:latin typeface="Times New Roman" pitchFamily="18" charset="0"/>
                <a:ea typeface="宋体" pitchFamily="2" charset="-122"/>
              </a:defRPr>
            </a:lvl1pPr>
            <a:lvl2pPr marL="742950" indent="-285750" eaLnBrk="0" hangingPunct="0">
              <a:defRPr>
                <a:solidFill>
                  <a:schemeClr val="tx1"/>
                </a:solidFill>
                <a:latin typeface="Times New Roman" pitchFamily="18" charset="0"/>
                <a:ea typeface="宋体" pitchFamily="2" charset="-122"/>
              </a:defRPr>
            </a:lvl2pPr>
            <a:lvl3pPr marL="1143000" indent="-228600" eaLnBrk="0" hangingPunct="0">
              <a:defRPr>
                <a:solidFill>
                  <a:schemeClr val="tx1"/>
                </a:solidFill>
                <a:latin typeface="Times New Roman" pitchFamily="18" charset="0"/>
                <a:ea typeface="宋体" pitchFamily="2" charset="-122"/>
              </a:defRPr>
            </a:lvl3pPr>
            <a:lvl4pPr marL="1600200" indent="-228600" eaLnBrk="0" hangingPunct="0">
              <a:defRPr>
                <a:solidFill>
                  <a:schemeClr val="tx1"/>
                </a:solidFill>
                <a:latin typeface="Times New Roman" pitchFamily="18" charset="0"/>
                <a:ea typeface="宋体" pitchFamily="2" charset="-122"/>
              </a:defRPr>
            </a:lvl4pPr>
            <a:lvl5pPr marL="2057400" indent="-228600" eaLnBrk="0" hangingPunct="0">
              <a:defRPr>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a:solidFill>
                  <a:schemeClr val="tx1"/>
                </a:solidFill>
                <a:latin typeface="Times New Roman" pitchFamily="18" charset="0"/>
                <a:ea typeface="宋体" pitchFamily="2" charset="-122"/>
              </a:defRPr>
            </a:lvl9pPr>
          </a:lstStyle>
          <a:p>
            <a:pPr eaLnBrk="1" hangingPunct="1">
              <a:defRPr/>
            </a:pPr>
            <a:endParaRPr lang="zh-CN" altLang="en-US" sz="1800"/>
          </a:p>
        </p:txBody>
      </p:sp>
      <p:sp>
        <p:nvSpPr>
          <p:cNvPr id="4" name="Hexagon 9"/>
          <p:cNvSpPr>
            <a:spLocks noChangeArrowheads="1"/>
          </p:cNvSpPr>
          <p:nvPr userDrawn="1"/>
        </p:nvSpPr>
        <p:spPr bwMode="auto">
          <a:xfrm>
            <a:off x="57152" y="1657351"/>
            <a:ext cx="1096433" cy="822325"/>
          </a:xfrm>
          <a:prstGeom prst="hexagon">
            <a:avLst>
              <a:gd name="adj" fmla="val 25000"/>
              <a:gd name="vf" fmla="val 115470"/>
            </a:avLst>
          </a:prstGeom>
          <a:solidFill>
            <a:srgbClr val="FFFFFF">
              <a:alpha val="49019"/>
            </a:srgbClr>
          </a:solidFill>
          <a:ln>
            <a:noFill/>
          </a:ln>
          <a:extLst/>
        </p:spPr>
        <p:txBody>
          <a:bodyPr/>
          <a:lstStyle>
            <a:lvl1pPr eaLnBrk="0" hangingPunct="0">
              <a:defRPr>
                <a:solidFill>
                  <a:schemeClr val="tx1"/>
                </a:solidFill>
                <a:latin typeface="Times New Roman" pitchFamily="18" charset="0"/>
                <a:ea typeface="宋体" pitchFamily="2" charset="-122"/>
              </a:defRPr>
            </a:lvl1pPr>
            <a:lvl2pPr marL="742950" indent="-285750" eaLnBrk="0" hangingPunct="0">
              <a:defRPr>
                <a:solidFill>
                  <a:schemeClr val="tx1"/>
                </a:solidFill>
                <a:latin typeface="Times New Roman" pitchFamily="18" charset="0"/>
                <a:ea typeface="宋体" pitchFamily="2" charset="-122"/>
              </a:defRPr>
            </a:lvl2pPr>
            <a:lvl3pPr marL="1143000" indent="-228600" eaLnBrk="0" hangingPunct="0">
              <a:defRPr>
                <a:solidFill>
                  <a:schemeClr val="tx1"/>
                </a:solidFill>
                <a:latin typeface="Times New Roman" pitchFamily="18" charset="0"/>
                <a:ea typeface="宋体" pitchFamily="2" charset="-122"/>
              </a:defRPr>
            </a:lvl3pPr>
            <a:lvl4pPr marL="1600200" indent="-228600" eaLnBrk="0" hangingPunct="0">
              <a:defRPr>
                <a:solidFill>
                  <a:schemeClr val="tx1"/>
                </a:solidFill>
                <a:latin typeface="Times New Roman" pitchFamily="18" charset="0"/>
                <a:ea typeface="宋体" pitchFamily="2" charset="-122"/>
              </a:defRPr>
            </a:lvl4pPr>
            <a:lvl5pPr marL="2057400" indent="-228600" eaLnBrk="0" hangingPunct="0">
              <a:defRPr>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a:solidFill>
                  <a:schemeClr val="tx1"/>
                </a:solidFill>
                <a:latin typeface="Times New Roman" pitchFamily="18" charset="0"/>
                <a:ea typeface="宋体" pitchFamily="2" charset="-122"/>
              </a:defRPr>
            </a:lvl9pPr>
          </a:lstStyle>
          <a:p>
            <a:pPr eaLnBrk="1" hangingPunct="1">
              <a:defRPr/>
            </a:pPr>
            <a:endParaRPr lang="zh-CN" altLang="en-US" sz="1800"/>
          </a:p>
        </p:txBody>
      </p:sp>
      <p:sp>
        <p:nvSpPr>
          <p:cNvPr id="5" name="Hexagon 10"/>
          <p:cNvSpPr>
            <a:spLocks noChangeArrowheads="1"/>
          </p:cNvSpPr>
          <p:nvPr userDrawn="1"/>
        </p:nvSpPr>
        <p:spPr bwMode="auto">
          <a:xfrm>
            <a:off x="920752" y="1236663"/>
            <a:ext cx="1096433" cy="823912"/>
          </a:xfrm>
          <a:prstGeom prst="hexagon">
            <a:avLst>
              <a:gd name="adj" fmla="val 25000"/>
              <a:gd name="vf" fmla="val 115470"/>
            </a:avLst>
          </a:prstGeom>
          <a:solidFill>
            <a:srgbClr val="FFFFFF">
              <a:alpha val="49019"/>
            </a:srgbClr>
          </a:solidFill>
          <a:ln>
            <a:noFill/>
          </a:ln>
          <a:extLst/>
        </p:spPr>
        <p:txBody>
          <a:bodyPr/>
          <a:lstStyle>
            <a:lvl1pPr eaLnBrk="0" hangingPunct="0">
              <a:defRPr>
                <a:solidFill>
                  <a:schemeClr val="tx1"/>
                </a:solidFill>
                <a:latin typeface="Times New Roman" pitchFamily="18" charset="0"/>
                <a:ea typeface="宋体" pitchFamily="2" charset="-122"/>
              </a:defRPr>
            </a:lvl1pPr>
            <a:lvl2pPr marL="742950" indent="-285750" eaLnBrk="0" hangingPunct="0">
              <a:defRPr>
                <a:solidFill>
                  <a:schemeClr val="tx1"/>
                </a:solidFill>
                <a:latin typeface="Times New Roman" pitchFamily="18" charset="0"/>
                <a:ea typeface="宋体" pitchFamily="2" charset="-122"/>
              </a:defRPr>
            </a:lvl2pPr>
            <a:lvl3pPr marL="1143000" indent="-228600" eaLnBrk="0" hangingPunct="0">
              <a:defRPr>
                <a:solidFill>
                  <a:schemeClr val="tx1"/>
                </a:solidFill>
                <a:latin typeface="Times New Roman" pitchFamily="18" charset="0"/>
                <a:ea typeface="宋体" pitchFamily="2" charset="-122"/>
              </a:defRPr>
            </a:lvl3pPr>
            <a:lvl4pPr marL="1600200" indent="-228600" eaLnBrk="0" hangingPunct="0">
              <a:defRPr>
                <a:solidFill>
                  <a:schemeClr val="tx1"/>
                </a:solidFill>
                <a:latin typeface="Times New Roman" pitchFamily="18" charset="0"/>
                <a:ea typeface="宋体" pitchFamily="2" charset="-122"/>
              </a:defRPr>
            </a:lvl4pPr>
            <a:lvl5pPr marL="2057400" indent="-228600" eaLnBrk="0" hangingPunct="0">
              <a:defRPr>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a:solidFill>
                  <a:schemeClr val="tx1"/>
                </a:solidFill>
                <a:latin typeface="Times New Roman" pitchFamily="18" charset="0"/>
                <a:ea typeface="宋体" pitchFamily="2" charset="-122"/>
              </a:defRPr>
            </a:lvl9pPr>
          </a:lstStyle>
          <a:p>
            <a:pPr eaLnBrk="1" hangingPunct="1">
              <a:defRPr/>
            </a:pPr>
            <a:endParaRPr lang="zh-CN" altLang="en-US" sz="1800"/>
          </a:p>
        </p:txBody>
      </p:sp>
      <p:pic>
        <p:nvPicPr>
          <p:cNvPr id="6" name="Picture 11" descr="EBSCO logo.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145617" y="6096000"/>
            <a:ext cx="1930400"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Hexagon 12"/>
          <p:cNvSpPr>
            <a:spLocks noChangeArrowheads="1"/>
          </p:cNvSpPr>
          <p:nvPr userDrawn="1"/>
        </p:nvSpPr>
        <p:spPr bwMode="auto">
          <a:xfrm>
            <a:off x="1790701" y="1647825"/>
            <a:ext cx="1096433" cy="823913"/>
          </a:xfrm>
          <a:prstGeom prst="hexagon">
            <a:avLst>
              <a:gd name="adj" fmla="val 25000"/>
              <a:gd name="vf" fmla="val 115470"/>
            </a:avLst>
          </a:prstGeom>
          <a:solidFill>
            <a:srgbClr val="FFFFFF">
              <a:alpha val="49019"/>
            </a:srgbClr>
          </a:solidFill>
          <a:ln>
            <a:noFill/>
          </a:ln>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eaLnBrk="1" hangingPunct="1">
              <a:defRPr/>
            </a:pPr>
            <a:endParaRPr lang="en-US" altLang="zh-CN" sz="1800">
              <a:solidFill>
                <a:srgbClr val="FFFFFF"/>
              </a:solidFill>
              <a:latin typeface="Calibri" pitchFamily="34" charset="0"/>
            </a:endParaRPr>
          </a:p>
        </p:txBody>
      </p:sp>
      <p:sp>
        <p:nvSpPr>
          <p:cNvPr id="8" name="Hexagon 13"/>
          <p:cNvSpPr>
            <a:spLocks noChangeArrowheads="1"/>
          </p:cNvSpPr>
          <p:nvPr userDrawn="1"/>
        </p:nvSpPr>
        <p:spPr bwMode="auto">
          <a:xfrm>
            <a:off x="1784351" y="817564"/>
            <a:ext cx="1098549" cy="822325"/>
          </a:xfrm>
          <a:prstGeom prst="hexagon">
            <a:avLst>
              <a:gd name="adj" fmla="val 25048"/>
              <a:gd name="vf" fmla="val 115470"/>
            </a:avLst>
          </a:prstGeom>
          <a:solidFill>
            <a:srgbClr val="FFFFFF">
              <a:alpha val="49019"/>
            </a:srgbClr>
          </a:solidFill>
          <a:ln>
            <a:noFill/>
          </a:ln>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eaLnBrk="1" hangingPunct="1">
              <a:defRPr/>
            </a:pPr>
            <a:endParaRPr lang="en-US" altLang="zh-CN" sz="1800">
              <a:solidFill>
                <a:srgbClr val="FFFFFF"/>
              </a:solidFill>
              <a:latin typeface="Calibri" pitchFamily="34" charset="0"/>
            </a:endParaRPr>
          </a:p>
        </p:txBody>
      </p:sp>
      <p:sp>
        <p:nvSpPr>
          <p:cNvPr id="9" name="Hexagon 14"/>
          <p:cNvSpPr>
            <a:spLocks noChangeArrowheads="1"/>
          </p:cNvSpPr>
          <p:nvPr userDrawn="1"/>
        </p:nvSpPr>
        <p:spPr bwMode="auto">
          <a:xfrm>
            <a:off x="2660652" y="1220789"/>
            <a:ext cx="1096433" cy="822325"/>
          </a:xfrm>
          <a:prstGeom prst="hexagon">
            <a:avLst>
              <a:gd name="adj" fmla="val 25000"/>
              <a:gd name="vf" fmla="val 115470"/>
            </a:avLst>
          </a:prstGeom>
          <a:solidFill>
            <a:srgbClr val="FFFFFF">
              <a:alpha val="49019"/>
            </a:srgbClr>
          </a:solidFill>
          <a:ln>
            <a:noFill/>
          </a:ln>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eaLnBrk="1" hangingPunct="1">
              <a:defRPr/>
            </a:pPr>
            <a:endParaRPr lang="en-US" altLang="zh-CN" sz="1800">
              <a:solidFill>
                <a:srgbClr val="FFFFFF"/>
              </a:solidFill>
              <a:latin typeface="Calibri" pitchFamily="34" charset="0"/>
            </a:endParaRPr>
          </a:p>
        </p:txBody>
      </p:sp>
      <p:sp>
        <p:nvSpPr>
          <p:cNvPr id="2" name="Title 1"/>
          <p:cNvSpPr>
            <a:spLocks noGrp="1"/>
          </p:cNvSpPr>
          <p:nvPr>
            <p:ph type="ctrTitle"/>
          </p:nvPr>
        </p:nvSpPr>
        <p:spPr>
          <a:xfrm>
            <a:off x="0" y="2667001"/>
            <a:ext cx="12192000" cy="784225"/>
          </a:xfrm>
          <a:prstGeom prst="rect">
            <a:avLst/>
          </a:prstGeom>
        </p:spPr>
        <p:txBody>
          <a:bodyPr/>
          <a:lstStyle>
            <a:lvl1pPr>
              <a:defRPr sz="4800"/>
            </a:lvl1pPr>
          </a:lstStyle>
          <a:p>
            <a:r>
              <a:rPr lang="en-US" dirty="0"/>
              <a:t>Click to edit Master title style</a:t>
            </a:r>
          </a:p>
        </p:txBody>
      </p:sp>
    </p:spTree>
    <p:extLst>
      <p:ext uri="{BB962C8B-B14F-4D97-AF65-F5344CB8AC3E}">
        <p14:creationId xmlns:p14="http://schemas.microsoft.com/office/powerpoint/2010/main" val="1746183362"/>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6" name="Text Placeholder 5"/>
          <p:cNvSpPr>
            <a:spLocks noGrp="1"/>
          </p:cNvSpPr>
          <p:nvPr>
            <p:ph type="body" sz="quarter" idx="10"/>
          </p:nvPr>
        </p:nvSpPr>
        <p:spPr>
          <a:xfrm>
            <a:off x="838200" y="1520687"/>
            <a:ext cx="10515600" cy="775252"/>
          </a:xfrm>
        </p:spPr>
        <p:txBody>
          <a:bodyPr/>
          <a:lstStyle>
            <a:lvl1pPr marL="0" indent="0" algn="l" defTabSz="914400" rtl="0" eaLnBrk="1" latinLnBrk="0" hangingPunct="1">
              <a:lnSpc>
                <a:spcPct val="110000"/>
              </a:lnSpc>
              <a:spcBef>
                <a:spcPct val="0"/>
              </a:spcBef>
              <a:buNone/>
              <a:defRPr lang="en-US" sz="2000" b="0" kern="1200" dirty="0" smtClean="0">
                <a:solidFill>
                  <a:schemeClr val="tx2"/>
                </a:solidFill>
                <a:latin typeface="+mj-lt"/>
                <a:ea typeface="+mj-ea"/>
                <a:cs typeface="+mj-cs"/>
              </a:defRPr>
            </a:lvl1pPr>
            <a:lvl2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2pPr>
            <a:lvl3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3pPr>
            <a:lvl4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4pPr>
            <a:lvl5pPr marL="0" indent="0" algn="l" defTabSz="914400" rtl="0" eaLnBrk="1" latinLnBrk="0" hangingPunct="1">
              <a:lnSpc>
                <a:spcPct val="110000"/>
              </a:lnSpc>
              <a:spcBef>
                <a:spcPct val="0"/>
              </a:spcBef>
              <a:buNone/>
              <a:defRPr lang="en-US" sz="2000" b="0" kern="1200" dirty="0">
                <a:solidFill>
                  <a:schemeClr val="accent1"/>
                </a:solidFill>
                <a:latin typeface="+mj-lt"/>
                <a:ea typeface="+mj-ea"/>
                <a:cs typeface="+mj-cs"/>
              </a:defRPr>
            </a:lvl5pPr>
          </a:lstStyle>
          <a:p>
            <a:pPr lvl="0"/>
            <a:r>
              <a:rPr lang="en-US" dirty="0"/>
              <a:t>Edit Master text styles</a:t>
            </a:r>
          </a:p>
        </p:txBody>
      </p:sp>
    </p:spTree>
    <p:extLst>
      <p:ext uri="{BB962C8B-B14F-4D97-AF65-F5344CB8AC3E}">
        <p14:creationId xmlns:p14="http://schemas.microsoft.com/office/powerpoint/2010/main" val="2952436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742814"/>
            <a:ext cx="10515600" cy="648127"/>
          </a:xfrm>
        </p:spPr>
        <p:txBody>
          <a:bodyPr anchor="b"/>
          <a:lstStyle>
            <a:lvl1pPr algn="ctr">
              <a:defRPr sz="2800" b="0">
                <a:solidFill>
                  <a:schemeClr val="accent1"/>
                </a:solidFill>
              </a:defRPr>
            </a:lvl1pPr>
          </a:lstStyle>
          <a:p>
            <a:r>
              <a:rPr lang="en-US" dirty="0"/>
              <a:t>Click to edit Master title style</a:t>
            </a:r>
          </a:p>
        </p:txBody>
      </p:sp>
      <p:sp>
        <p:nvSpPr>
          <p:cNvPr id="5" name="Text Placeholder 3"/>
          <p:cNvSpPr>
            <a:spLocks noGrp="1"/>
          </p:cNvSpPr>
          <p:nvPr>
            <p:ph type="body" sz="half" idx="2"/>
          </p:nvPr>
        </p:nvSpPr>
        <p:spPr>
          <a:xfrm>
            <a:off x="839787" y="1557758"/>
            <a:ext cx="10514012" cy="426308"/>
          </a:xfrm>
        </p:spPr>
        <p:txBody>
          <a:bodyPr/>
          <a:lstStyle>
            <a:lvl1pPr marL="0" indent="0" algn="ctr">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4192590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92085"/>
            <a:ext cx="10515600" cy="648127"/>
          </a:xfrm>
        </p:spPr>
        <p:txBody>
          <a:bodyPr/>
          <a:lstStyle>
            <a:lvl1pPr algn="ctr">
              <a:defRPr sz="2800" b="0">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4067551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4354157" cy="1990799"/>
          </a:xfrm>
        </p:spPr>
        <p:txBody>
          <a:bodyPr anchor="b"/>
          <a:lstStyle>
            <a:lvl1pPr algn="ctr">
              <a:defRPr sz="2800" b="0">
                <a:solidFill>
                  <a:schemeClr val="accent1"/>
                </a:solidFill>
              </a:defRPr>
            </a:lvl1pPr>
          </a:lstStyle>
          <a:p>
            <a:r>
              <a:rPr lang="en-US" dirty="0"/>
              <a:t>Click to edit Master title style</a:t>
            </a:r>
          </a:p>
        </p:txBody>
      </p:sp>
      <p:sp>
        <p:nvSpPr>
          <p:cNvPr id="5" name="Text Placeholder 3"/>
          <p:cNvSpPr>
            <a:spLocks noGrp="1"/>
          </p:cNvSpPr>
          <p:nvPr>
            <p:ph type="body" sz="half" idx="2"/>
          </p:nvPr>
        </p:nvSpPr>
        <p:spPr>
          <a:xfrm>
            <a:off x="839787" y="2589322"/>
            <a:ext cx="4353500" cy="1778282"/>
          </a:xfrm>
        </p:spPr>
        <p:txBody>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528384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7115827" cy="1990799"/>
          </a:xfrm>
        </p:spPr>
        <p:txBody>
          <a:bodyPr anchor="b"/>
          <a:lstStyle>
            <a:lvl1pPr algn="ctr">
              <a:defRPr sz="3600" b="0">
                <a:solidFill>
                  <a:schemeClr val="accent1"/>
                </a:solidFill>
              </a:defRPr>
            </a:lvl1pPr>
          </a:lstStyle>
          <a:p>
            <a:r>
              <a:rPr lang="en-US" dirty="0"/>
              <a:t>Click to edit Master title style</a:t>
            </a:r>
          </a:p>
        </p:txBody>
      </p:sp>
      <p:sp>
        <p:nvSpPr>
          <p:cNvPr id="5" name="Text Placeholder 3"/>
          <p:cNvSpPr>
            <a:spLocks noGrp="1"/>
          </p:cNvSpPr>
          <p:nvPr>
            <p:ph type="body" sz="half" idx="2"/>
          </p:nvPr>
        </p:nvSpPr>
        <p:spPr>
          <a:xfrm>
            <a:off x="839786" y="2589322"/>
            <a:ext cx="7114753" cy="1778282"/>
          </a:xfrm>
        </p:spPr>
        <p:txBody>
          <a:bodyPr/>
          <a:lstStyle>
            <a:lvl1pPr marL="0" indent="0" algn="ctr">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29000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13150"/>
            <a:ext cx="3481137" cy="2221333"/>
          </a:xfrm>
        </p:spPr>
        <p:txBody>
          <a:bodyPr anchor="b"/>
          <a:lstStyle>
            <a:lvl1pPr algn="ctr">
              <a:defRPr sz="2800" b="0">
                <a:solidFill>
                  <a:schemeClr val="accent1"/>
                </a:solidFill>
              </a:defRPr>
            </a:lvl1pPr>
          </a:lstStyle>
          <a:p>
            <a:r>
              <a:rPr lang="en-US" dirty="0"/>
              <a:t>Click to edit Master title style</a:t>
            </a:r>
          </a:p>
        </p:txBody>
      </p:sp>
      <p:sp>
        <p:nvSpPr>
          <p:cNvPr id="5" name="Text Placeholder 3"/>
          <p:cNvSpPr>
            <a:spLocks noGrp="1"/>
          </p:cNvSpPr>
          <p:nvPr>
            <p:ph type="body" sz="half" idx="2"/>
          </p:nvPr>
        </p:nvSpPr>
        <p:spPr>
          <a:xfrm>
            <a:off x="839787" y="2645300"/>
            <a:ext cx="3480612" cy="1778282"/>
          </a:xfrm>
        </p:spPr>
        <p:txBody>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955602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3_Title and Bullets">
    <p:spTree>
      <p:nvGrpSpPr>
        <p:cNvPr id="1" name=""/>
        <p:cNvGrpSpPr/>
        <p:nvPr/>
      </p:nvGrpSpPr>
      <p:grpSpPr>
        <a:xfrm>
          <a:off x="0" y="0"/>
          <a:ext cx="0" cy="0"/>
          <a:chOff x="0" y="0"/>
          <a:chExt cx="0" cy="0"/>
        </a:xfrm>
      </p:grpSpPr>
      <p:sp>
        <p:nvSpPr>
          <p:cNvPr id="2" name="Title 1"/>
          <p:cNvSpPr>
            <a:spLocks noGrp="1"/>
          </p:cNvSpPr>
          <p:nvPr>
            <p:ph type="title"/>
          </p:nvPr>
        </p:nvSpPr>
        <p:spPr>
          <a:xfrm>
            <a:off x="5173578" y="171483"/>
            <a:ext cx="6180221" cy="1325563"/>
          </a:xfrm>
        </p:spPr>
        <p:txBody>
          <a:bodyPr anchor="b"/>
          <a:lstStyle/>
          <a:p>
            <a:r>
              <a:rPr lang="en-US" dirty="0"/>
              <a:t>Click to edit Master title style</a:t>
            </a:r>
          </a:p>
        </p:txBody>
      </p:sp>
      <p:sp>
        <p:nvSpPr>
          <p:cNvPr id="3" name="Content Placeholder 2"/>
          <p:cNvSpPr>
            <a:spLocks noGrp="1"/>
          </p:cNvSpPr>
          <p:nvPr>
            <p:ph idx="1"/>
          </p:nvPr>
        </p:nvSpPr>
        <p:spPr>
          <a:xfrm>
            <a:off x="5173578" y="1631981"/>
            <a:ext cx="6180221"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87101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1_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767308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75654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hank You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634506"/>
            <a:ext cx="10363200" cy="647428"/>
          </a:xfrm>
        </p:spPr>
        <p:txBody>
          <a:bodyPr anchor="t" anchorCtr="0"/>
          <a:lstStyle>
            <a:lvl1pPr algn="ctr">
              <a:defRPr sz="4000"/>
            </a:lvl1pPr>
          </a:lstStyle>
          <a:p>
            <a:r>
              <a:rPr lang="en-US" dirty="0"/>
              <a:t>Click to edit Master title style</a:t>
            </a:r>
          </a:p>
        </p:txBody>
      </p:sp>
      <p:sp>
        <p:nvSpPr>
          <p:cNvPr id="3" name="Subtitle 2"/>
          <p:cNvSpPr>
            <a:spLocks noGrp="1"/>
          </p:cNvSpPr>
          <p:nvPr>
            <p:ph type="subTitle" idx="1" hasCustomPrompt="1"/>
          </p:nvPr>
        </p:nvSpPr>
        <p:spPr>
          <a:xfrm>
            <a:off x="914401" y="2541645"/>
            <a:ext cx="10363199" cy="457200"/>
          </a:xfrm>
        </p:spPr>
        <p:txBody>
          <a:bodyPr/>
          <a:lstStyle>
            <a:lvl1pPr marL="0" indent="0" algn="ctr">
              <a:buNone/>
              <a:defRPr sz="20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Name</a:t>
            </a:r>
          </a:p>
        </p:txBody>
      </p:sp>
      <p:sp>
        <p:nvSpPr>
          <p:cNvPr id="22" name="Text Placeholder 21"/>
          <p:cNvSpPr>
            <a:spLocks noGrp="1"/>
          </p:cNvSpPr>
          <p:nvPr>
            <p:ph type="body" sz="quarter" idx="10" hasCustomPrompt="1"/>
          </p:nvPr>
        </p:nvSpPr>
        <p:spPr>
          <a:xfrm>
            <a:off x="4719022" y="4881254"/>
            <a:ext cx="4460839" cy="457200"/>
          </a:xfrm>
        </p:spPr>
        <p:txBody>
          <a:bodyPr/>
          <a:lstStyle>
            <a:lvl1pPr marL="0" indent="0" algn="l">
              <a:buNone/>
              <a:defRPr sz="2000" baseline="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Phone Number</a:t>
            </a:r>
          </a:p>
        </p:txBody>
      </p:sp>
      <p:sp>
        <p:nvSpPr>
          <p:cNvPr id="23" name="Text Placeholder 21"/>
          <p:cNvSpPr>
            <a:spLocks noGrp="1"/>
          </p:cNvSpPr>
          <p:nvPr>
            <p:ph type="body" sz="quarter" idx="11" hasCustomPrompt="1"/>
          </p:nvPr>
        </p:nvSpPr>
        <p:spPr>
          <a:xfrm>
            <a:off x="4719022" y="4070497"/>
            <a:ext cx="4460839" cy="457200"/>
          </a:xfrm>
        </p:spPr>
        <p:txBody>
          <a:bodyPr/>
          <a:lstStyle>
            <a:lvl1pPr marL="0" indent="0" algn="l">
              <a:buNone/>
              <a:defRPr sz="2000" baseline="0"/>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Email</a:t>
            </a:r>
          </a:p>
        </p:txBody>
      </p:sp>
    </p:spTree>
    <p:extLst>
      <p:ext uri="{BB962C8B-B14F-4D97-AF65-F5344CB8AC3E}">
        <p14:creationId xmlns:p14="http://schemas.microsoft.com/office/powerpoint/2010/main" val="4197217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p>
        </p:txBody>
      </p:sp>
      <p:sp>
        <p:nvSpPr>
          <p:cNvPr id="4" name="日期占位符 3"/>
          <p:cNvSpPr>
            <a:spLocks noGrp="1"/>
          </p:cNvSpPr>
          <p:nvPr>
            <p:ph type="dt" sz="half" idx="10"/>
          </p:nvPr>
        </p:nvSpPr>
        <p:spPr>
          <a:xfrm>
            <a:off x="0" y="0"/>
            <a:ext cx="0" cy="0"/>
          </a:xfrm>
        </p:spPr>
        <p:txBody>
          <a:bodyPr/>
          <a:lstStyle>
            <a:lvl1pPr>
              <a:defRPr/>
            </a:lvl1pPr>
          </a:lstStyle>
          <a:p>
            <a:pPr>
              <a:defRPr/>
            </a:pPr>
            <a:fld id="{B0C523E1-AB0D-4DD0-BD2D-9A6F4ADB77A4}" type="datetimeFigureOut">
              <a:rPr lang="zh-CN" altLang="en-US"/>
              <a:pPr>
                <a:defRPr/>
              </a:pPr>
              <a:t>2019/10/22</a:t>
            </a:fld>
            <a:endParaRPr lang="zh-CN" altLang="en-US"/>
          </a:p>
        </p:txBody>
      </p:sp>
      <p:sp>
        <p:nvSpPr>
          <p:cNvPr id="5" name="页脚占位符 4"/>
          <p:cNvSpPr>
            <a:spLocks noGrp="1"/>
          </p:cNvSpPr>
          <p:nvPr>
            <p:ph type="ftr" sz="quarter" idx="11"/>
          </p:nvPr>
        </p:nvSpPr>
        <p:spPr>
          <a:xfrm>
            <a:off x="0" y="0"/>
            <a:ext cx="0" cy="0"/>
          </a:xfrm>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a:xfrm>
            <a:off x="0" y="0"/>
            <a:ext cx="0" cy="0"/>
          </a:xfrm>
        </p:spPr>
        <p:txBody>
          <a:bodyPr/>
          <a:lstStyle>
            <a:lvl1pPr>
              <a:defRPr/>
            </a:lvl1pPr>
          </a:lstStyle>
          <a:p>
            <a:pPr>
              <a:defRPr/>
            </a:pPr>
            <a:fld id="{5277EBB0-6983-48BF-A1EA-62B0AC07377C}" type="slidenum">
              <a:rPr lang="zh-CN" altLang="en-US"/>
              <a:pPr>
                <a:defRPr/>
              </a:pPr>
              <a:t>‹#›</a:t>
            </a:fld>
            <a:endParaRPr lang="zh-CN" altLang="en-US"/>
          </a:p>
        </p:txBody>
      </p:sp>
    </p:spTree>
    <p:extLst>
      <p:ext uri="{BB962C8B-B14F-4D97-AF65-F5344CB8AC3E}">
        <p14:creationId xmlns:p14="http://schemas.microsoft.com/office/powerpoint/2010/main" val="334714883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5_Title and Bullet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6DC4DEC-F8AC-4C95-8B9A-B7FC04ED493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56739" b="4722"/>
          <a:stretch/>
        </p:blipFill>
        <p:spPr>
          <a:xfrm>
            <a:off x="6918746" y="0"/>
            <a:ext cx="5273255" cy="6534223"/>
          </a:xfrm>
          <a:custGeom>
            <a:avLst/>
            <a:gdLst>
              <a:gd name="connsiteX0" fmla="*/ 3363614 w 5273255"/>
              <a:gd name="connsiteY0" fmla="*/ 0 h 6534223"/>
              <a:gd name="connsiteX1" fmla="*/ 5273255 w 5273255"/>
              <a:gd name="connsiteY1" fmla="*/ 0 h 6534223"/>
              <a:gd name="connsiteX2" fmla="*/ 5273255 w 5273255"/>
              <a:gd name="connsiteY2" fmla="*/ 6534223 h 6534223"/>
              <a:gd name="connsiteX3" fmla="*/ 0 w 5273255"/>
              <a:gd name="connsiteY3" fmla="*/ 6534223 h 6534223"/>
            </a:gdLst>
            <a:ahLst/>
            <a:cxnLst>
              <a:cxn ang="0">
                <a:pos x="connsiteX0" y="connsiteY0"/>
              </a:cxn>
              <a:cxn ang="0">
                <a:pos x="connsiteX1" y="connsiteY1"/>
              </a:cxn>
              <a:cxn ang="0">
                <a:pos x="connsiteX2" y="connsiteY2"/>
              </a:cxn>
              <a:cxn ang="0">
                <a:pos x="connsiteX3" y="connsiteY3"/>
              </a:cxn>
            </a:cxnLst>
            <a:rect l="l" t="t" r="r" b="b"/>
            <a:pathLst>
              <a:path w="5273255" h="6534223">
                <a:moveTo>
                  <a:pt x="3363614" y="0"/>
                </a:moveTo>
                <a:lnTo>
                  <a:pt x="5273255" y="0"/>
                </a:lnTo>
                <a:lnTo>
                  <a:pt x="5273255" y="6534223"/>
                </a:lnTo>
                <a:lnTo>
                  <a:pt x="0" y="6534223"/>
                </a:lnTo>
                <a:close/>
              </a:path>
            </a:pathLst>
          </a:cu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721608" y="1273320"/>
            <a:ext cx="7632192" cy="458198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10"/>
          </p:nvPr>
        </p:nvSpPr>
        <p:spPr>
          <a:xfrm>
            <a:off x="838200" y="1273319"/>
            <a:ext cx="2755392" cy="525430"/>
          </a:xfrm>
        </p:spPr>
        <p:txBody>
          <a:bodyPr/>
          <a:lstStyle>
            <a:lvl1pPr marL="0" indent="0">
              <a:buNone/>
              <a:defRPr sz="2400" b="0">
                <a:solidFill>
                  <a:schemeClr val="accent2"/>
                </a:solidFill>
              </a:defRPr>
            </a:lvl1pPr>
          </a:lstStyle>
          <a:p>
            <a:pPr lvl="0"/>
            <a:r>
              <a:rPr lang="en-US" dirty="0"/>
              <a:t>Click to edit Master text styles</a:t>
            </a:r>
          </a:p>
        </p:txBody>
      </p:sp>
    </p:spTree>
    <p:extLst>
      <p:ext uri="{BB962C8B-B14F-4D97-AF65-F5344CB8AC3E}">
        <p14:creationId xmlns:p14="http://schemas.microsoft.com/office/powerpoint/2010/main" val="4148709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Title and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838200" y="1664050"/>
            <a:ext cx="10515600" cy="431926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10"/>
          </p:nvPr>
        </p:nvSpPr>
        <p:spPr>
          <a:xfrm>
            <a:off x="838200" y="1138620"/>
            <a:ext cx="10515600" cy="525430"/>
          </a:xfrm>
        </p:spPr>
        <p:txBody>
          <a:bodyPr/>
          <a:lstStyle>
            <a:lvl1pPr marL="0" indent="0">
              <a:buNone/>
              <a:defRPr sz="2000" b="0">
                <a:solidFill>
                  <a:schemeClr val="accent2"/>
                </a:solidFill>
              </a:defRPr>
            </a:lvl1pPr>
          </a:lstStyle>
          <a:p>
            <a:pPr lvl="0"/>
            <a:r>
              <a:rPr lang="en-US" dirty="0"/>
              <a:t>Click to edit Master text styles</a:t>
            </a:r>
          </a:p>
        </p:txBody>
      </p:sp>
    </p:spTree>
    <p:extLst>
      <p:ext uri="{BB962C8B-B14F-4D97-AF65-F5344CB8AC3E}">
        <p14:creationId xmlns:p14="http://schemas.microsoft.com/office/powerpoint/2010/main" val="2546486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685340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Title Slide for Product">
    <p:spTree>
      <p:nvGrpSpPr>
        <p:cNvPr id="1" name=""/>
        <p:cNvGrpSpPr/>
        <p:nvPr/>
      </p:nvGrpSpPr>
      <p:grpSpPr>
        <a:xfrm>
          <a:off x="0" y="0"/>
          <a:ext cx="0" cy="0"/>
          <a:chOff x="0" y="0"/>
          <a:chExt cx="0" cy="0"/>
        </a:xfrm>
      </p:grpSpPr>
      <p:sp>
        <p:nvSpPr>
          <p:cNvPr id="2" name="Title 1"/>
          <p:cNvSpPr>
            <a:spLocks noGrp="1"/>
          </p:cNvSpPr>
          <p:nvPr>
            <p:ph type="ctrTitle"/>
          </p:nvPr>
        </p:nvSpPr>
        <p:spPr>
          <a:xfrm>
            <a:off x="914400" y="3313545"/>
            <a:ext cx="10363200" cy="756005"/>
          </a:xfrm>
        </p:spPr>
        <p:txBody>
          <a:bodyPr anchor="t" anchorCtr="0"/>
          <a:lstStyle>
            <a:lvl1pPr algn="ctr">
              <a:defRPr sz="3600">
                <a:solidFill>
                  <a:schemeClr val="tx2"/>
                </a:solidFill>
              </a:defRPr>
            </a:lvl1pPr>
          </a:lstStyle>
          <a:p>
            <a:r>
              <a:rPr lang="en-US"/>
              <a:t>Click to edit Master title style</a:t>
            </a:r>
          </a:p>
        </p:txBody>
      </p:sp>
      <p:sp>
        <p:nvSpPr>
          <p:cNvPr id="3" name="Subtitle 2"/>
          <p:cNvSpPr>
            <a:spLocks noGrp="1"/>
          </p:cNvSpPr>
          <p:nvPr>
            <p:ph type="subTitle" idx="1"/>
          </p:nvPr>
        </p:nvSpPr>
        <p:spPr>
          <a:xfrm>
            <a:off x="914400" y="4069550"/>
            <a:ext cx="10363200" cy="760868"/>
          </a:xfrm>
        </p:spPr>
        <p:txBody>
          <a:bodyPr anchor="t" anchorCtr="0"/>
          <a:lstStyle>
            <a:lvl1pPr marL="0" indent="0" algn="ctr">
              <a:buNone/>
              <a:defRPr sz="180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Text Placeholder 5"/>
          <p:cNvSpPr>
            <a:spLocks noGrp="1"/>
          </p:cNvSpPr>
          <p:nvPr>
            <p:ph type="body" sz="quarter" idx="10"/>
          </p:nvPr>
        </p:nvSpPr>
        <p:spPr>
          <a:xfrm>
            <a:off x="914400" y="668826"/>
            <a:ext cx="10363200" cy="1125537"/>
          </a:xfrm>
        </p:spPr>
        <p:txBody>
          <a:bodyPr/>
          <a:lstStyle>
            <a:lvl1pPr marL="0" indent="0" algn="ctr" defTabSz="914400" rtl="0" eaLnBrk="1" latinLnBrk="0" hangingPunct="1">
              <a:lnSpc>
                <a:spcPct val="110000"/>
              </a:lnSpc>
              <a:spcBef>
                <a:spcPct val="0"/>
              </a:spcBef>
              <a:buNone/>
              <a:defRPr lang="en-US" sz="4400" b="0" kern="1200" dirty="0" smtClean="0">
                <a:solidFill>
                  <a:schemeClr val="bg1"/>
                </a:solidFill>
                <a:latin typeface="+mj-lt"/>
                <a:ea typeface="+mj-ea"/>
                <a:cs typeface="+mj-cs"/>
              </a:defRPr>
            </a:lvl1pPr>
            <a:lvl2pPr marL="457200" indent="0" algn="ctr" defTabSz="914400" rtl="0" eaLnBrk="1" latinLnBrk="0" hangingPunct="1">
              <a:lnSpc>
                <a:spcPct val="110000"/>
              </a:lnSpc>
              <a:spcBef>
                <a:spcPct val="0"/>
              </a:spcBef>
              <a:buNone/>
              <a:defRPr lang="en-US" sz="3600" b="0" kern="1200" dirty="0" smtClean="0">
                <a:solidFill>
                  <a:schemeClr val="tx2"/>
                </a:solidFill>
                <a:latin typeface="+mj-lt"/>
                <a:ea typeface="+mj-ea"/>
                <a:cs typeface="+mj-cs"/>
              </a:defRPr>
            </a:lvl2pPr>
            <a:lvl3pPr marL="914400" indent="0" algn="ctr" defTabSz="914400" rtl="0" eaLnBrk="1" latinLnBrk="0" hangingPunct="1">
              <a:lnSpc>
                <a:spcPct val="110000"/>
              </a:lnSpc>
              <a:spcBef>
                <a:spcPct val="0"/>
              </a:spcBef>
              <a:buNone/>
              <a:defRPr lang="en-US" sz="3600" b="0" kern="1200" dirty="0" smtClean="0">
                <a:solidFill>
                  <a:schemeClr val="tx2"/>
                </a:solidFill>
                <a:latin typeface="+mj-lt"/>
                <a:ea typeface="+mj-ea"/>
                <a:cs typeface="+mj-cs"/>
              </a:defRPr>
            </a:lvl3pPr>
            <a:lvl4pPr marL="1371600" indent="0" algn="ctr" defTabSz="914400" rtl="0" eaLnBrk="1" latinLnBrk="0" hangingPunct="1">
              <a:lnSpc>
                <a:spcPct val="110000"/>
              </a:lnSpc>
              <a:spcBef>
                <a:spcPct val="0"/>
              </a:spcBef>
              <a:buNone/>
              <a:defRPr lang="en-US" sz="3600" b="0" kern="1200" dirty="0" smtClean="0">
                <a:solidFill>
                  <a:schemeClr val="tx2"/>
                </a:solidFill>
                <a:latin typeface="+mj-lt"/>
                <a:ea typeface="+mj-ea"/>
                <a:cs typeface="+mj-cs"/>
              </a:defRPr>
            </a:lvl4pPr>
            <a:lvl5pPr marL="1828800" indent="0" algn="ctr" defTabSz="914400" rtl="0" eaLnBrk="1" latinLnBrk="0" hangingPunct="1">
              <a:lnSpc>
                <a:spcPct val="110000"/>
              </a:lnSpc>
              <a:spcBef>
                <a:spcPct val="0"/>
              </a:spcBef>
              <a:buNone/>
              <a:defRPr lang="en-US" sz="3600" b="0" kern="1200" dirty="0">
                <a:solidFill>
                  <a:schemeClr val="tx2"/>
                </a:solidFill>
                <a:latin typeface="+mj-lt"/>
                <a:ea typeface="+mj-ea"/>
                <a:cs typeface="+mj-cs"/>
              </a:defRPr>
            </a:lvl5pPr>
          </a:lstStyle>
          <a:p>
            <a:pPr lvl="0"/>
            <a:r>
              <a:rPr lang="en-US"/>
              <a:t>Edit Master text styles</a:t>
            </a:r>
          </a:p>
        </p:txBody>
      </p:sp>
    </p:spTree>
    <p:extLst>
      <p:ext uri="{BB962C8B-B14F-4D97-AF65-F5344CB8AC3E}">
        <p14:creationId xmlns:p14="http://schemas.microsoft.com/office/powerpoint/2010/main" val="4003673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_Title Slide for Product">
    <p:spTree>
      <p:nvGrpSpPr>
        <p:cNvPr id="1" name=""/>
        <p:cNvGrpSpPr/>
        <p:nvPr/>
      </p:nvGrpSpPr>
      <p:grpSpPr>
        <a:xfrm>
          <a:off x="0" y="0"/>
          <a:ext cx="0" cy="0"/>
          <a:chOff x="0" y="0"/>
          <a:chExt cx="0" cy="0"/>
        </a:xfrm>
      </p:grpSpPr>
      <p:sp>
        <p:nvSpPr>
          <p:cNvPr id="2" name="Title 1"/>
          <p:cNvSpPr>
            <a:spLocks noGrp="1"/>
          </p:cNvSpPr>
          <p:nvPr>
            <p:ph type="ctrTitle"/>
          </p:nvPr>
        </p:nvSpPr>
        <p:spPr>
          <a:xfrm>
            <a:off x="914400" y="4193633"/>
            <a:ext cx="10363200" cy="756005"/>
          </a:xfrm>
        </p:spPr>
        <p:txBody>
          <a:bodyPr anchor="t" anchorCtr="0"/>
          <a:lstStyle>
            <a:lvl1pPr algn="ctr">
              <a:defRPr sz="2800">
                <a:solidFill>
                  <a:schemeClr val="tx2"/>
                </a:solidFill>
              </a:defRPr>
            </a:lvl1pPr>
          </a:lstStyle>
          <a:p>
            <a:r>
              <a:rPr lang="en-US"/>
              <a:t>Click to edit Master title style</a:t>
            </a:r>
          </a:p>
        </p:txBody>
      </p:sp>
      <p:sp>
        <p:nvSpPr>
          <p:cNvPr id="6" name="Text Placeholder 5"/>
          <p:cNvSpPr>
            <a:spLocks noGrp="1"/>
          </p:cNvSpPr>
          <p:nvPr>
            <p:ph type="body" sz="quarter" idx="10"/>
          </p:nvPr>
        </p:nvSpPr>
        <p:spPr>
          <a:xfrm>
            <a:off x="914400" y="2633583"/>
            <a:ext cx="10363200" cy="1125537"/>
          </a:xfrm>
        </p:spPr>
        <p:txBody>
          <a:bodyPr anchor="ctr"/>
          <a:lstStyle>
            <a:lvl1pPr marL="0" indent="0" algn="ctr" defTabSz="914400" rtl="0" eaLnBrk="1" latinLnBrk="0" hangingPunct="1">
              <a:lnSpc>
                <a:spcPct val="110000"/>
              </a:lnSpc>
              <a:spcBef>
                <a:spcPct val="0"/>
              </a:spcBef>
              <a:buNone/>
              <a:defRPr lang="en-US" sz="4000" b="0" kern="1200" dirty="0" smtClean="0">
                <a:solidFill>
                  <a:schemeClr val="bg1"/>
                </a:solidFill>
                <a:latin typeface="+mj-lt"/>
                <a:ea typeface="+mj-ea"/>
                <a:cs typeface="+mj-cs"/>
              </a:defRPr>
            </a:lvl1pPr>
            <a:lvl2pPr marL="457200" indent="0" algn="ctr" defTabSz="914400" rtl="0" eaLnBrk="1" latinLnBrk="0" hangingPunct="1">
              <a:lnSpc>
                <a:spcPct val="110000"/>
              </a:lnSpc>
              <a:spcBef>
                <a:spcPct val="0"/>
              </a:spcBef>
              <a:buNone/>
              <a:defRPr lang="en-US" sz="3600" b="0" kern="1200" dirty="0" smtClean="0">
                <a:solidFill>
                  <a:schemeClr val="tx2"/>
                </a:solidFill>
                <a:latin typeface="+mj-lt"/>
                <a:ea typeface="+mj-ea"/>
                <a:cs typeface="+mj-cs"/>
              </a:defRPr>
            </a:lvl2pPr>
            <a:lvl3pPr marL="914400" indent="0" algn="ctr" defTabSz="914400" rtl="0" eaLnBrk="1" latinLnBrk="0" hangingPunct="1">
              <a:lnSpc>
                <a:spcPct val="110000"/>
              </a:lnSpc>
              <a:spcBef>
                <a:spcPct val="0"/>
              </a:spcBef>
              <a:buNone/>
              <a:defRPr lang="en-US" sz="3600" b="0" kern="1200" dirty="0" smtClean="0">
                <a:solidFill>
                  <a:schemeClr val="tx2"/>
                </a:solidFill>
                <a:latin typeface="+mj-lt"/>
                <a:ea typeface="+mj-ea"/>
                <a:cs typeface="+mj-cs"/>
              </a:defRPr>
            </a:lvl3pPr>
            <a:lvl4pPr marL="1371600" indent="0" algn="ctr" defTabSz="914400" rtl="0" eaLnBrk="1" latinLnBrk="0" hangingPunct="1">
              <a:lnSpc>
                <a:spcPct val="110000"/>
              </a:lnSpc>
              <a:spcBef>
                <a:spcPct val="0"/>
              </a:spcBef>
              <a:buNone/>
              <a:defRPr lang="en-US" sz="3600" b="0" kern="1200" dirty="0" smtClean="0">
                <a:solidFill>
                  <a:schemeClr val="tx2"/>
                </a:solidFill>
                <a:latin typeface="+mj-lt"/>
                <a:ea typeface="+mj-ea"/>
                <a:cs typeface="+mj-cs"/>
              </a:defRPr>
            </a:lvl4pPr>
            <a:lvl5pPr marL="1828800" indent="0" algn="ctr" defTabSz="914400" rtl="0" eaLnBrk="1" latinLnBrk="0" hangingPunct="1">
              <a:lnSpc>
                <a:spcPct val="110000"/>
              </a:lnSpc>
              <a:spcBef>
                <a:spcPct val="0"/>
              </a:spcBef>
              <a:buNone/>
              <a:defRPr lang="en-US" sz="3600" b="0" kern="1200" dirty="0">
                <a:solidFill>
                  <a:schemeClr val="tx2"/>
                </a:solidFill>
                <a:latin typeface="+mj-lt"/>
                <a:ea typeface="+mj-ea"/>
                <a:cs typeface="+mj-cs"/>
              </a:defRPr>
            </a:lvl5pPr>
          </a:lstStyle>
          <a:p>
            <a:pPr lvl="0"/>
            <a:r>
              <a:rPr lang="en-US"/>
              <a:t>Edit Master text styles</a:t>
            </a:r>
          </a:p>
        </p:txBody>
      </p:sp>
    </p:spTree>
    <p:extLst>
      <p:ext uri="{BB962C8B-B14F-4D97-AF65-F5344CB8AC3E}">
        <p14:creationId xmlns:p14="http://schemas.microsoft.com/office/powerpoint/2010/main" val="2092461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57357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_Title and Bullets">
    <p:spTree>
      <p:nvGrpSpPr>
        <p:cNvPr id="1" name=""/>
        <p:cNvGrpSpPr/>
        <p:nvPr/>
      </p:nvGrpSpPr>
      <p:grpSpPr>
        <a:xfrm>
          <a:off x="0" y="0"/>
          <a:ext cx="0" cy="0"/>
          <a:chOff x="0" y="0"/>
          <a:chExt cx="0" cy="0"/>
        </a:xfrm>
      </p:grpSpPr>
      <p:sp>
        <p:nvSpPr>
          <p:cNvPr id="2" name="Title 1"/>
          <p:cNvSpPr>
            <a:spLocks noGrp="1"/>
          </p:cNvSpPr>
          <p:nvPr>
            <p:ph type="title"/>
          </p:nvPr>
        </p:nvSpPr>
        <p:spPr>
          <a:xfrm>
            <a:off x="838200" y="977030"/>
            <a:ext cx="4347575" cy="1325563"/>
          </a:xfrm>
        </p:spPr>
        <p:txBody>
          <a:bodyPr anchor="t"/>
          <a:lstStyle/>
          <a:p>
            <a:r>
              <a:rPr lang="en-US"/>
              <a:t>Click to edit Master title style</a:t>
            </a:r>
          </a:p>
        </p:txBody>
      </p:sp>
      <p:sp>
        <p:nvSpPr>
          <p:cNvPr id="3" name="Content Placeholder 2"/>
          <p:cNvSpPr>
            <a:spLocks noGrp="1"/>
          </p:cNvSpPr>
          <p:nvPr>
            <p:ph idx="1"/>
          </p:nvPr>
        </p:nvSpPr>
        <p:spPr>
          <a:xfrm>
            <a:off x="5536504" y="977030"/>
            <a:ext cx="5817296" cy="50062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28581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Title and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838200" y="2295939"/>
            <a:ext cx="10515600" cy="36873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5"/>
          <p:cNvSpPr>
            <a:spLocks noGrp="1"/>
          </p:cNvSpPr>
          <p:nvPr>
            <p:ph type="body" sz="quarter" idx="10"/>
          </p:nvPr>
        </p:nvSpPr>
        <p:spPr>
          <a:xfrm>
            <a:off x="838200" y="1665961"/>
            <a:ext cx="10515600" cy="629977"/>
          </a:xfrm>
        </p:spPr>
        <p:txBody>
          <a:bodyPr/>
          <a:lstStyle>
            <a:lvl1pPr marL="0" indent="0" algn="l" defTabSz="914400" rtl="0" eaLnBrk="1" latinLnBrk="0" hangingPunct="1">
              <a:lnSpc>
                <a:spcPct val="110000"/>
              </a:lnSpc>
              <a:spcBef>
                <a:spcPct val="0"/>
              </a:spcBef>
              <a:buNone/>
              <a:defRPr lang="en-US" sz="2400" b="0" kern="1200" dirty="0" smtClean="0">
                <a:solidFill>
                  <a:schemeClr val="tx2"/>
                </a:solidFill>
                <a:latin typeface="+mj-lt"/>
                <a:ea typeface="+mj-ea"/>
                <a:cs typeface="+mj-cs"/>
              </a:defRPr>
            </a:lvl1pPr>
            <a:lvl2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2pPr>
            <a:lvl3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3pPr>
            <a:lvl4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4pPr>
            <a:lvl5pPr marL="0" indent="0" algn="l" defTabSz="914400" rtl="0" eaLnBrk="1" latinLnBrk="0" hangingPunct="1">
              <a:lnSpc>
                <a:spcPct val="110000"/>
              </a:lnSpc>
              <a:spcBef>
                <a:spcPct val="0"/>
              </a:spcBef>
              <a:buNone/>
              <a:defRPr lang="en-US" sz="2000" b="0" kern="1200" dirty="0">
                <a:solidFill>
                  <a:schemeClr val="accent1"/>
                </a:solidFill>
                <a:latin typeface="+mj-lt"/>
                <a:ea typeface="+mj-ea"/>
                <a:cs typeface="+mj-cs"/>
              </a:defRPr>
            </a:lvl5pPr>
          </a:lstStyle>
          <a:p>
            <a:pPr lvl="0"/>
            <a:r>
              <a:rPr lang="en-US"/>
              <a:t>Edit Master text styles</a:t>
            </a:r>
          </a:p>
        </p:txBody>
      </p:sp>
    </p:spTree>
    <p:extLst>
      <p:ext uri="{BB962C8B-B14F-4D97-AF65-F5344CB8AC3E}">
        <p14:creationId xmlns:p14="http://schemas.microsoft.com/office/powerpoint/2010/main" val="1755090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Paragrap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0" indent="0">
              <a:lnSpc>
                <a:spcPct val="110000"/>
              </a:lnSpc>
              <a:buNone/>
              <a:defRPr/>
            </a:lvl1pPr>
            <a:lvl2pPr marL="0" indent="0">
              <a:buNone/>
              <a:defRPr/>
            </a:lvl2pPr>
            <a:lvl3pPr marL="0" indent="0">
              <a:buNone/>
              <a:defRPr/>
            </a:lvl3pPr>
            <a:lvl4pPr marL="0" indent="0">
              <a:buNone/>
              <a:defRPr/>
            </a:lvl4pPr>
            <a:lvl5pPr marL="0" indent="0">
              <a:buNone/>
              <a:defRPr/>
            </a:lvl5pPr>
          </a:lstStyle>
          <a:p>
            <a:pPr lvl="0"/>
            <a:r>
              <a:rPr lang="en-US"/>
              <a:t>Click to edit Master text styles</a:t>
            </a:r>
          </a:p>
        </p:txBody>
      </p:sp>
    </p:spTree>
    <p:extLst>
      <p:ext uri="{BB962C8B-B14F-4D97-AF65-F5344CB8AC3E}">
        <p14:creationId xmlns:p14="http://schemas.microsoft.com/office/powerpoint/2010/main" val="1078695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2_Title and Paragraph">
    <p:spTree>
      <p:nvGrpSpPr>
        <p:cNvPr id="1" name=""/>
        <p:cNvGrpSpPr/>
        <p:nvPr/>
      </p:nvGrpSpPr>
      <p:grpSpPr>
        <a:xfrm>
          <a:off x="0" y="0"/>
          <a:ext cx="0" cy="0"/>
          <a:chOff x="0" y="0"/>
          <a:chExt cx="0" cy="0"/>
        </a:xfrm>
      </p:grpSpPr>
      <p:sp>
        <p:nvSpPr>
          <p:cNvPr id="2" name="Title 1"/>
          <p:cNvSpPr>
            <a:spLocks noGrp="1"/>
          </p:cNvSpPr>
          <p:nvPr>
            <p:ph type="title"/>
          </p:nvPr>
        </p:nvSpPr>
        <p:spPr>
          <a:xfrm>
            <a:off x="838200" y="1068309"/>
            <a:ext cx="4347575" cy="1325563"/>
          </a:xfrm>
        </p:spPr>
        <p:txBody>
          <a:bodyPr anchor="t"/>
          <a:lstStyle/>
          <a:p>
            <a:r>
              <a:rPr lang="en-US"/>
              <a:t>Click to edit Master title style</a:t>
            </a:r>
          </a:p>
        </p:txBody>
      </p:sp>
      <p:sp>
        <p:nvSpPr>
          <p:cNvPr id="3" name="Content Placeholder 2"/>
          <p:cNvSpPr>
            <a:spLocks noGrp="1"/>
          </p:cNvSpPr>
          <p:nvPr>
            <p:ph idx="1"/>
          </p:nvPr>
        </p:nvSpPr>
        <p:spPr>
          <a:xfrm>
            <a:off x="5536504" y="1068309"/>
            <a:ext cx="5817295" cy="4351338"/>
          </a:xfrm>
        </p:spPr>
        <p:txBody>
          <a:bodyPr/>
          <a:lstStyle>
            <a:lvl1pPr marL="0" indent="0">
              <a:lnSpc>
                <a:spcPct val="110000"/>
              </a:lnSpc>
              <a:buNone/>
              <a:defRPr/>
            </a:lvl1pPr>
            <a:lvl2pPr marL="0" indent="0">
              <a:buNone/>
              <a:defRPr/>
            </a:lvl2pPr>
            <a:lvl3pPr marL="0" indent="0">
              <a:buNone/>
              <a:defRPr/>
            </a:lvl3pPr>
            <a:lvl4pPr marL="0" indent="0">
              <a:buNone/>
              <a:defRPr/>
            </a:lvl4pPr>
            <a:lvl5pPr marL="0" indent="0">
              <a:buNone/>
              <a:defRPr/>
            </a:lvl5pPr>
          </a:lstStyle>
          <a:p>
            <a:pPr lvl="0"/>
            <a:r>
              <a:rPr lang="en-US"/>
              <a:t>Click to edit Master text styles</a:t>
            </a:r>
          </a:p>
        </p:txBody>
      </p:sp>
    </p:spTree>
    <p:extLst>
      <p:ext uri="{BB962C8B-B14F-4D97-AF65-F5344CB8AC3E}">
        <p14:creationId xmlns:p14="http://schemas.microsoft.com/office/powerpoint/2010/main" val="4080924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itle and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838200" y="2162287"/>
            <a:ext cx="10515600" cy="382103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10"/>
          </p:nvPr>
        </p:nvSpPr>
        <p:spPr>
          <a:xfrm>
            <a:off x="838200" y="1529319"/>
            <a:ext cx="10515600" cy="525430"/>
          </a:xfrm>
        </p:spPr>
        <p:txBody>
          <a:bodyPr/>
          <a:lstStyle>
            <a:lvl1pPr marL="0" indent="0">
              <a:buNone/>
              <a:defRPr sz="2000" b="1"/>
            </a:lvl1pPr>
          </a:lstStyle>
          <a:p>
            <a:pPr lvl="0"/>
            <a:r>
              <a:rPr lang="en-US" dirty="0"/>
              <a:t>Click to edit Master text styles</a:t>
            </a:r>
          </a:p>
        </p:txBody>
      </p:sp>
    </p:spTree>
    <p:extLst>
      <p:ext uri="{BB962C8B-B14F-4D97-AF65-F5344CB8AC3E}">
        <p14:creationId xmlns:p14="http://schemas.microsoft.com/office/powerpoint/2010/main" val="4266670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17044"/>
            <a:ext cx="10515600" cy="1997555"/>
          </a:xfrm>
        </p:spPr>
        <p:txBody>
          <a:bodyPr anchor="b"/>
          <a:lstStyle>
            <a:lvl1pPr algn="ctr">
              <a:defRPr sz="4800"/>
            </a:lvl1pPr>
          </a:lstStyle>
          <a:p>
            <a:r>
              <a:rPr lang="en-US"/>
              <a:t>Click to edit Master title style</a:t>
            </a:r>
          </a:p>
        </p:txBody>
      </p:sp>
    </p:spTree>
    <p:extLst>
      <p:ext uri="{BB962C8B-B14F-4D97-AF65-F5344CB8AC3E}">
        <p14:creationId xmlns:p14="http://schemas.microsoft.com/office/powerpoint/2010/main" val="2781551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17045"/>
            <a:ext cx="10515600" cy="1997555"/>
          </a:xfrm>
        </p:spPr>
        <p:txBody>
          <a:bodyPr anchor="b"/>
          <a:lstStyle>
            <a:lvl1pPr algn="ctr">
              <a:defRPr sz="4800"/>
            </a:lvl1pPr>
          </a:lstStyle>
          <a:p>
            <a:r>
              <a:rPr lang="en-US"/>
              <a:t>Click to edit Master title style</a:t>
            </a:r>
          </a:p>
        </p:txBody>
      </p:sp>
      <p:sp>
        <p:nvSpPr>
          <p:cNvPr id="3" name="Text Placeholder 2"/>
          <p:cNvSpPr>
            <a:spLocks noGrp="1"/>
          </p:cNvSpPr>
          <p:nvPr>
            <p:ph type="body" idx="1"/>
          </p:nvPr>
        </p:nvSpPr>
        <p:spPr>
          <a:xfrm>
            <a:off x="831851" y="2879934"/>
            <a:ext cx="10515600" cy="1500187"/>
          </a:xfrm>
        </p:spPr>
        <p:txBody>
          <a:bodyPr/>
          <a:lstStyle>
            <a:lvl1pPr marL="0" indent="0" algn="ctr">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32770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630496"/>
            <a:ext cx="5181600" cy="45354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630496"/>
            <a:ext cx="5181600" cy="45354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78424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4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1" y="1413164"/>
            <a:ext cx="3543300" cy="4752782"/>
          </a:xfrm>
        </p:spPr>
        <p:txBody>
          <a:bodyPr/>
          <a:lstStyle>
            <a:lvl1pPr>
              <a:spcBef>
                <a:spcPts val="600"/>
              </a:spcBef>
              <a:defRPr sz="1600"/>
            </a:lvl1pPr>
            <a:lvl2pPr>
              <a:spcBef>
                <a:spcPts val="600"/>
              </a:spcBef>
              <a:defRPr sz="1400"/>
            </a:lvl2pPr>
            <a:lvl3pPr>
              <a:spcBef>
                <a:spcPts val="600"/>
              </a:spcBef>
              <a:defRPr sz="1200"/>
            </a:lvl3pPr>
            <a:lvl4pPr>
              <a:spcBef>
                <a:spcPts val="600"/>
              </a:spcBef>
              <a:defRPr sz="1100"/>
            </a:lvl4pPr>
            <a:lvl5pPr>
              <a:spcBef>
                <a:spcPts val="600"/>
              </a:spcBef>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572001" y="1413164"/>
            <a:ext cx="3543300" cy="4752782"/>
          </a:xfrm>
        </p:spPr>
        <p:txBody>
          <a:bodyPr/>
          <a:lstStyle>
            <a:lvl1pPr>
              <a:spcBef>
                <a:spcPts val="600"/>
              </a:spcBef>
              <a:defRPr sz="1600"/>
            </a:lvl1pPr>
            <a:lvl2pPr>
              <a:spcBef>
                <a:spcPts val="600"/>
              </a:spcBef>
              <a:defRPr sz="1400"/>
            </a:lvl2pPr>
            <a:lvl3pPr>
              <a:spcBef>
                <a:spcPts val="600"/>
              </a:spcBef>
              <a:defRPr sz="1200"/>
            </a:lvl3pPr>
            <a:lvl4pPr>
              <a:spcBef>
                <a:spcPts val="600"/>
              </a:spcBef>
              <a:defRPr sz="1100"/>
            </a:lvl4pPr>
            <a:lvl5pPr>
              <a:spcBef>
                <a:spcPts val="600"/>
              </a:spcBef>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0312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5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838201" y="1729046"/>
            <a:ext cx="3543300" cy="4436899"/>
          </a:xfrm>
        </p:spPr>
        <p:txBody>
          <a:bodyPr/>
          <a:lstStyle>
            <a:lvl1pPr>
              <a:spcBef>
                <a:spcPts val="600"/>
              </a:spcBef>
              <a:defRPr sz="1600"/>
            </a:lvl1pPr>
            <a:lvl2pPr>
              <a:spcBef>
                <a:spcPts val="600"/>
              </a:spcBef>
              <a:defRPr sz="1400"/>
            </a:lvl2pPr>
            <a:lvl3pPr>
              <a:spcBef>
                <a:spcPts val="600"/>
              </a:spcBef>
              <a:defRPr sz="1200"/>
            </a:lvl3pPr>
            <a:lvl4pPr>
              <a:spcBef>
                <a:spcPts val="600"/>
              </a:spcBef>
              <a:defRPr sz="1100"/>
            </a:lvl4pPr>
            <a:lvl5pPr>
              <a:spcBef>
                <a:spcPts val="600"/>
              </a:spcBef>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324349" y="1729046"/>
            <a:ext cx="3543300" cy="4436899"/>
          </a:xfrm>
        </p:spPr>
        <p:txBody>
          <a:bodyPr/>
          <a:lstStyle>
            <a:lvl1pPr>
              <a:spcBef>
                <a:spcPts val="600"/>
              </a:spcBef>
              <a:defRPr sz="1600"/>
            </a:lvl1pPr>
            <a:lvl2pPr>
              <a:spcBef>
                <a:spcPts val="600"/>
              </a:spcBef>
              <a:defRPr sz="1400"/>
            </a:lvl2pPr>
            <a:lvl3pPr>
              <a:spcBef>
                <a:spcPts val="600"/>
              </a:spcBef>
              <a:defRPr sz="1200"/>
            </a:lvl3pPr>
            <a:lvl4pPr>
              <a:spcBef>
                <a:spcPts val="600"/>
              </a:spcBef>
              <a:defRPr sz="1100"/>
            </a:lvl4pPr>
            <a:lvl5pPr>
              <a:spcBef>
                <a:spcPts val="600"/>
              </a:spcBef>
              <a:defRPr sz="11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3"/>
          <p:cNvSpPr>
            <a:spLocks noGrp="1"/>
          </p:cNvSpPr>
          <p:nvPr>
            <p:ph sz="half" idx="10" hasCustomPrompt="1"/>
          </p:nvPr>
        </p:nvSpPr>
        <p:spPr>
          <a:xfrm>
            <a:off x="838200" y="1122216"/>
            <a:ext cx="10515599" cy="473827"/>
          </a:xfrm>
        </p:spPr>
        <p:txBody>
          <a:bodyPr/>
          <a:lstStyle>
            <a:lvl1pPr marL="0" indent="0">
              <a:buNone/>
              <a:defRPr sz="2400">
                <a:solidFill>
                  <a:schemeClr val="accent2"/>
                </a:solidFill>
              </a:defRPr>
            </a:lvl1pPr>
            <a:lvl2pPr marL="457200" indent="0">
              <a:buNone/>
              <a:defRPr sz="1400"/>
            </a:lvl2pPr>
            <a:lvl3pPr marL="914400" indent="0">
              <a:buNone/>
              <a:defRPr sz="1200"/>
            </a:lvl3pPr>
            <a:lvl4pPr marL="1371600" indent="0">
              <a:buNone/>
              <a:defRPr sz="1100"/>
            </a:lvl4pPr>
            <a:lvl5pPr marL="1828800" indent="0">
              <a:buNone/>
              <a:defRPr sz="1100"/>
            </a:lvl5pPr>
          </a:lstStyle>
          <a:p>
            <a:pPr lvl="0"/>
            <a:r>
              <a:rPr lang="en-US" dirty="0"/>
              <a:t>Click to edit</a:t>
            </a:r>
          </a:p>
        </p:txBody>
      </p:sp>
    </p:spTree>
    <p:extLst>
      <p:ext uri="{BB962C8B-B14F-4D97-AF65-F5344CB8AC3E}">
        <p14:creationId xmlns:p14="http://schemas.microsoft.com/office/powerpoint/2010/main" val="2672969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2295939"/>
            <a:ext cx="5181600" cy="3859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2295939"/>
            <a:ext cx="5181600" cy="3859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5"/>
          <p:cNvSpPr>
            <a:spLocks noGrp="1"/>
          </p:cNvSpPr>
          <p:nvPr>
            <p:ph type="body" sz="quarter" idx="10"/>
          </p:nvPr>
        </p:nvSpPr>
        <p:spPr>
          <a:xfrm>
            <a:off x="838200" y="1628383"/>
            <a:ext cx="10515600" cy="667555"/>
          </a:xfrm>
        </p:spPr>
        <p:txBody>
          <a:bodyPr/>
          <a:lstStyle>
            <a:lvl1pPr marL="0" indent="0" algn="l" defTabSz="914400" rtl="0" eaLnBrk="1" latinLnBrk="0" hangingPunct="1">
              <a:lnSpc>
                <a:spcPct val="110000"/>
              </a:lnSpc>
              <a:spcBef>
                <a:spcPct val="0"/>
              </a:spcBef>
              <a:buNone/>
              <a:defRPr lang="en-US" sz="2400" b="0" kern="1200" dirty="0" smtClean="0">
                <a:solidFill>
                  <a:schemeClr val="tx2"/>
                </a:solidFill>
                <a:latin typeface="+mj-lt"/>
                <a:ea typeface="+mj-ea"/>
                <a:cs typeface="+mj-cs"/>
              </a:defRPr>
            </a:lvl1pPr>
            <a:lvl2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2pPr>
            <a:lvl3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3pPr>
            <a:lvl4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4pPr>
            <a:lvl5pPr marL="0" indent="0" algn="l" defTabSz="914400" rtl="0" eaLnBrk="1" latinLnBrk="0" hangingPunct="1">
              <a:lnSpc>
                <a:spcPct val="110000"/>
              </a:lnSpc>
              <a:spcBef>
                <a:spcPct val="0"/>
              </a:spcBef>
              <a:buNone/>
              <a:defRPr lang="en-US" sz="2000" b="0" kern="1200" dirty="0">
                <a:solidFill>
                  <a:schemeClr val="accent1"/>
                </a:solidFill>
                <a:latin typeface="+mj-lt"/>
                <a:ea typeface="+mj-ea"/>
                <a:cs typeface="+mj-cs"/>
              </a:defRPr>
            </a:lvl5pPr>
          </a:lstStyle>
          <a:p>
            <a:pPr lvl="0"/>
            <a:r>
              <a:rPr lang="en-US"/>
              <a:t>Edit Master text styles</a:t>
            </a:r>
          </a:p>
        </p:txBody>
      </p:sp>
    </p:spTree>
    <p:extLst>
      <p:ext uri="{BB962C8B-B14F-4D97-AF65-F5344CB8AC3E}">
        <p14:creationId xmlns:p14="http://schemas.microsoft.com/office/powerpoint/2010/main" val="1339232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475129"/>
            <a:ext cx="10515600" cy="1018977"/>
          </a:xfrm>
        </p:spPr>
        <p:txBody>
          <a:bodyPr/>
          <a:lstStyle/>
          <a:p>
            <a:r>
              <a:rPr lang="en-US"/>
              <a:t>Click to edit Master title style</a:t>
            </a:r>
          </a:p>
        </p:txBody>
      </p:sp>
      <p:sp>
        <p:nvSpPr>
          <p:cNvPr id="3" name="Text Placeholder 2"/>
          <p:cNvSpPr>
            <a:spLocks noGrp="1"/>
          </p:cNvSpPr>
          <p:nvPr>
            <p:ph type="body" idx="1"/>
          </p:nvPr>
        </p:nvSpPr>
        <p:spPr>
          <a:xfrm>
            <a:off x="839789" y="1557193"/>
            <a:ext cx="5157787" cy="697509"/>
          </a:xfrm>
          <a:solidFill>
            <a:schemeClr val="accent2"/>
          </a:solidFill>
        </p:spPr>
        <p:txBody>
          <a:bodyPr anchor="ctr" anchorCtr="0"/>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317789"/>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557193"/>
            <a:ext cx="5183188" cy="697509"/>
          </a:xfrm>
          <a:solidFill>
            <a:schemeClr val="accent2"/>
          </a:solidFill>
        </p:spPr>
        <p:txBody>
          <a:bodyPr anchor="ctr" anchorCtr="0"/>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317789"/>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05636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reserve="1">
  <p:cSld name="3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1" y="1630496"/>
            <a:ext cx="3438938" cy="4535450"/>
          </a:xfrm>
        </p:spPr>
        <p:txBody>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376531" y="1630496"/>
            <a:ext cx="3438938" cy="4535450"/>
          </a:xfrm>
        </p:spPr>
        <p:txBody>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10"/>
          </p:nvPr>
        </p:nvSpPr>
        <p:spPr>
          <a:xfrm>
            <a:off x="7914861" y="1630496"/>
            <a:ext cx="3438938" cy="4535450"/>
          </a:xfrm>
        </p:spPr>
        <p:txBody>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66575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1_Title and Paragraph">
    <p:spTree>
      <p:nvGrpSpPr>
        <p:cNvPr id="1" name=""/>
        <p:cNvGrpSpPr/>
        <p:nvPr/>
      </p:nvGrpSpPr>
      <p:grpSpPr>
        <a:xfrm>
          <a:off x="0" y="0"/>
          <a:ext cx="0" cy="0"/>
          <a:chOff x="0" y="0"/>
          <a:chExt cx="0" cy="0"/>
        </a:xfrm>
      </p:grpSpPr>
      <p:sp>
        <p:nvSpPr>
          <p:cNvPr id="2" name="Title 1"/>
          <p:cNvSpPr>
            <a:spLocks noGrp="1"/>
          </p:cNvSpPr>
          <p:nvPr>
            <p:ph type="title"/>
          </p:nvPr>
        </p:nvSpPr>
        <p:spPr>
          <a:xfrm>
            <a:off x="2423492" y="4701211"/>
            <a:ext cx="7346674" cy="1325563"/>
          </a:xfrm>
        </p:spPr>
        <p:txBody>
          <a:bodyPr anchor="t"/>
          <a:lstStyle>
            <a:lvl1pPr algn="r">
              <a:defRPr sz="2000">
                <a:solidFill>
                  <a:schemeClr val="bg2">
                    <a:lumMod val="50000"/>
                  </a:schemeClr>
                </a:solidFill>
              </a:defRPr>
            </a:lvl1pPr>
          </a:lstStyle>
          <a:p>
            <a:r>
              <a:rPr lang="en-US"/>
              <a:t>Click to edit Master title style</a:t>
            </a:r>
          </a:p>
        </p:txBody>
      </p:sp>
      <p:sp>
        <p:nvSpPr>
          <p:cNvPr id="3" name="Content Placeholder 2"/>
          <p:cNvSpPr>
            <a:spLocks noGrp="1"/>
          </p:cNvSpPr>
          <p:nvPr>
            <p:ph idx="1"/>
          </p:nvPr>
        </p:nvSpPr>
        <p:spPr>
          <a:xfrm>
            <a:off x="2423492" y="1808922"/>
            <a:ext cx="7346674" cy="2733261"/>
          </a:xfrm>
        </p:spPr>
        <p:txBody>
          <a:bodyPr/>
          <a:lstStyle>
            <a:lvl1pPr marL="91440" indent="-457200">
              <a:lnSpc>
                <a:spcPct val="110000"/>
              </a:lnSpc>
              <a:buNone/>
              <a:defRPr/>
            </a:lvl1pPr>
            <a:lvl2pPr marL="0" indent="0">
              <a:buNone/>
              <a:defRPr/>
            </a:lvl2pPr>
            <a:lvl3pPr marL="0" indent="0">
              <a:buNone/>
              <a:defRPr/>
            </a:lvl3pPr>
            <a:lvl4pPr marL="0" indent="0">
              <a:buNone/>
              <a:defRPr/>
            </a:lvl4pPr>
            <a:lvl5pPr marL="0" indent="0">
              <a:buNone/>
              <a:defRPr/>
            </a:lvl5pPr>
          </a:lstStyle>
          <a:p>
            <a:pPr lvl="0"/>
            <a:r>
              <a:rPr lang="en-US"/>
              <a:t>Click to edit Master text styles</a:t>
            </a:r>
          </a:p>
        </p:txBody>
      </p:sp>
    </p:spTree>
    <p:extLst>
      <p:ext uri="{BB962C8B-B14F-4D97-AF65-F5344CB8AC3E}">
        <p14:creationId xmlns:p14="http://schemas.microsoft.com/office/powerpoint/2010/main" val="2053813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71960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604305-36E3-44BA-A1F4-4A8959CF3E33}" type="datetimeFigureOut">
              <a:rPr lang="zh-CN" altLang="en-US" smtClean="0"/>
              <a:t>2019/10/22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CD0A3B31-DD19-4C6B-ACB4-D4CB39F21205}" type="slidenum">
              <a:rPr lang="zh-CN" altLang="en-US" smtClean="0"/>
              <a:t>‹#›</a:t>
            </a:fld>
            <a:endParaRPr lang="zh-CN" altLang="en-US"/>
          </a:p>
        </p:txBody>
      </p:sp>
    </p:spTree>
    <p:extLst>
      <p:ext uri="{BB962C8B-B14F-4D97-AF65-F5344CB8AC3E}">
        <p14:creationId xmlns:p14="http://schemas.microsoft.com/office/powerpoint/2010/main" val="23379889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6_Title Only">
    <p:spTree>
      <p:nvGrpSpPr>
        <p:cNvPr id="1" name=""/>
        <p:cNvGrpSpPr/>
        <p:nvPr/>
      </p:nvGrpSpPr>
      <p:grpSpPr>
        <a:xfrm>
          <a:off x="0" y="0"/>
          <a:ext cx="0" cy="0"/>
          <a:chOff x="0" y="0"/>
          <a:chExt cx="0" cy="0"/>
        </a:xfrm>
      </p:grpSpPr>
      <p:sp>
        <p:nvSpPr>
          <p:cNvPr id="3" name="Rectangle 2"/>
          <p:cNvSpPr/>
          <p:nvPr userDrawn="1"/>
        </p:nvSpPr>
        <p:spPr>
          <a:xfrm>
            <a:off x="0" y="1"/>
            <a:ext cx="12192000" cy="21273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Isosceles Triangle 3"/>
          <p:cNvSpPr/>
          <p:nvPr userDrawn="1"/>
        </p:nvSpPr>
        <p:spPr>
          <a:xfrm flipH="1">
            <a:off x="-1" y="1"/>
            <a:ext cx="12192000" cy="2124222"/>
          </a:xfrm>
          <a:prstGeom prst="triangle">
            <a:avLst>
              <a:gd name="adj" fmla="val 0"/>
            </a:avLst>
          </a:prstGeom>
          <a:solidFill>
            <a:srgbClr val="0037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200" y="171483"/>
            <a:ext cx="10515600" cy="1783926"/>
          </a:xfrm>
        </p:spPr>
        <p:txBody>
          <a:bodyPr anchor="b"/>
          <a:lstStyle>
            <a:lvl1pPr algn="ctr">
              <a:defRPr>
                <a:solidFill>
                  <a:schemeClr val="bg1"/>
                </a:solidFill>
              </a:defRPr>
            </a:lvl1pPr>
          </a:lstStyle>
          <a:p>
            <a:r>
              <a:rPr lang="en-US"/>
              <a:t>Click to edit Master title style</a:t>
            </a:r>
          </a:p>
        </p:txBody>
      </p:sp>
      <p:sp>
        <p:nvSpPr>
          <p:cNvPr id="5" name="Text Placeholder 5"/>
          <p:cNvSpPr>
            <a:spLocks noGrp="1"/>
          </p:cNvSpPr>
          <p:nvPr>
            <p:ph type="body" sz="quarter" idx="10"/>
          </p:nvPr>
        </p:nvSpPr>
        <p:spPr>
          <a:xfrm>
            <a:off x="838200" y="2298837"/>
            <a:ext cx="10515600" cy="775252"/>
          </a:xfrm>
        </p:spPr>
        <p:txBody>
          <a:bodyPr/>
          <a:lstStyle>
            <a:lvl1pPr marL="0" indent="0" algn="ctr" defTabSz="914400" rtl="0" eaLnBrk="1" latinLnBrk="0" hangingPunct="1">
              <a:lnSpc>
                <a:spcPct val="110000"/>
              </a:lnSpc>
              <a:spcBef>
                <a:spcPct val="0"/>
              </a:spcBef>
              <a:buNone/>
              <a:defRPr lang="en-US" sz="2000" b="0" kern="1200" dirty="0" smtClean="0">
                <a:solidFill>
                  <a:schemeClr val="tx1">
                    <a:lumMod val="65000"/>
                    <a:lumOff val="35000"/>
                  </a:schemeClr>
                </a:solidFill>
                <a:latin typeface="+mj-lt"/>
                <a:ea typeface="+mj-ea"/>
                <a:cs typeface="+mj-cs"/>
              </a:defRPr>
            </a:lvl1pPr>
            <a:lvl2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2pPr>
            <a:lvl3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3pPr>
            <a:lvl4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4pPr>
            <a:lvl5pPr marL="0" indent="0" algn="l" defTabSz="914400" rtl="0" eaLnBrk="1" latinLnBrk="0" hangingPunct="1">
              <a:lnSpc>
                <a:spcPct val="110000"/>
              </a:lnSpc>
              <a:spcBef>
                <a:spcPct val="0"/>
              </a:spcBef>
              <a:buNone/>
              <a:defRPr lang="en-US" sz="2000" b="0" kern="1200" dirty="0">
                <a:solidFill>
                  <a:schemeClr val="accent1"/>
                </a:solidFill>
                <a:latin typeface="+mj-lt"/>
                <a:ea typeface="+mj-ea"/>
                <a:cs typeface="+mj-cs"/>
              </a:defRPr>
            </a:lvl5pPr>
          </a:lstStyle>
          <a:p>
            <a:pPr lvl="0"/>
            <a:r>
              <a:rPr lang="en-US"/>
              <a:t>Edit Master text styles</a:t>
            </a:r>
          </a:p>
        </p:txBody>
      </p:sp>
    </p:spTree>
    <p:extLst>
      <p:ext uri="{BB962C8B-B14F-4D97-AF65-F5344CB8AC3E}">
        <p14:creationId xmlns:p14="http://schemas.microsoft.com/office/powerpoint/2010/main" val="1723474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Text Placeholder 5"/>
          <p:cNvSpPr>
            <a:spLocks noGrp="1"/>
          </p:cNvSpPr>
          <p:nvPr>
            <p:ph type="body" sz="quarter" idx="10"/>
          </p:nvPr>
        </p:nvSpPr>
        <p:spPr>
          <a:xfrm>
            <a:off x="838200" y="1520687"/>
            <a:ext cx="10515600" cy="775252"/>
          </a:xfrm>
        </p:spPr>
        <p:txBody>
          <a:bodyPr/>
          <a:lstStyle>
            <a:lvl1pPr marL="0" indent="0" algn="l" defTabSz="914400" rtl="0" eaLnBrk="1" latinLnBrk="0" hangingPunct="1">
              <a:lnSpc>
                <a:spcPct val="110000"/>
              </a:lnSpc>
              <a:spcBef>
                <a:spcPct val="0"/>
              </a:spcBef>
              <a:buNone/>
              <a:defRPr lang="en-US" sz="2000" b="0" kern="1200" dirty="0" smtClean="0">
                <a:solidFill>
                  <a:schemeClr val="tx2"/>
                </a:solidFill>
                <a:latin typeface="+mj-lt"/>
                <a:ea typeface="+mj-ea"/>
                <a:cs typeface="+mj-cs"/>
              </a:defRPr>
            </a:lvl1pPr>
            <a:lvl2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2pPr>
            <a:lvl3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3pPr>
            <a:lvl4pPr marL="0" indent="0" algn="l" defTabSz="914400" rtl="0" eaLnBrk="1" latinLnBrk="0" hangingPunct="1">
              <a:lnSpc>
                <a:spcPct val="110000"/>
              </a:lnSpc>
              <a:spcBef>
                <a:spcPct val="0"/>
              </a:spcBef>
              <a:buNone/>
              <a:defRPr lang="en-US" sz="2000" b="0" kern="1200" dirty="0" smtClean="0">
                <a:solidFill>
                  <a:schemeClr val="accent1"/>
                </a:solidFill>
                <a:latin typeface="+mj-lt"/>
                <a:ea typeface="+mj-ea"/>
                <a:cs typeface="+mj-cs"/>
              </a:defRPr>
            </a:lvl4pPr>
            <a:lvl5pPr marL="0" indent="0" algn="l" defTabSz="914400" rtl="0" eaLnBrk="1" latinLnBrk="0" hangingPunct="1">
              <a:lnSpc>
                <a:spcPct val="110000"/>
              </a:lnSpc>
              <a:spcBef>
                <a:spcPct val="0"/>
              </a:spcBef>
              <a:buNone/>
              <a:defRPr lang="en-US" sz="2000" b="0" kern="1200" dirty="0">
                <a:solidFill>
                  <a:schemeClr val="accent1"/>
                </a:solidFill>
                <a:latin typeface="+mj-lt"/>
                <a:ea typeface="+mj-ea"/>
                <a:cs typeface="+mj-cs"/>
              </a:defRPr>
            </a:lvl5pPr>
          </a:lstStyle>
          <a:p>
            <a:pPr lvl="0"/>
            <a:r>
              <a:rPr lang="en-US"/>
              <a:t>Edit Master text styles</a:t>
            </a:r>
          </a:p>
        </p:txBody>
      </p:sp>
    </p:spTree>
    <p:extLst>
      <p:ext uri="{BB962C8B-B14F-4D97-AF65-F5344CB8AC3E}">
        <p14:creationId xmlns:p14="http://schemas.microsoft.com/office/powerpoint/2010/main" val="3976986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742814"/>
            <a:ext cx="10515600" cy="648127"/>
          </a:xfrm>
        </p:spPr>
        <p:txBody>
          <a:bodyPr anchor="b"/>
          <a:lstStyle>
            <a:lvl1pPr algn="ctr">
              <a:defRPr sz="2800" b="0">
                <a:solidFill>
                  <a:schemeClr val="accent1"/>
                </a:solidFill>
              </a:defRPr>
            </a:lvl1pPr>
          </a:lstStyle>
          <a:p>
            <a:r>
              <a:rPr lang="en-US"/>
              <a:t>Click to edit Master title style</a:t>
            </a:r>
          </a:p>
        </p:txBody>
      </p:sp>
      <p:sp>
        <p:nvSpPr>
          <p:cNvPr id="5" name="Text Placeholder 3"/>
          <p:cNvSpPr>
            <a:spLocks noGrp="1"/>
          </p:cNvSpPr>
          <p:nvPr>
            <p:ph type="body" sz="half" idx="2"/>
          </p:nvPr>
        </p:nvSpPr>
        <p:spPr>
          <a:xfrm>
            <a:off x="839787" y="1557758"/>
            <a:ext cx="10514012" cy="426308"/>
          </a:xfrm>
        </p:spPr>
        <p:txBody>
          <a:bodyPr/>
          <a:lstStyle>
            <a:lvl1pPr marL="0" indent="0" algn="ctr">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41611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1004733"/>
            <a:ext cx="10515600" cy="648127"/>
          </a:xfrm>
        </p:spPr>
        <p:txBody>
          <a:bodyPr/>
          <a:lstStyle>
            <a:lvl1pPr algn="ctr">
              <a:defRPr sz="3200" b="0">
                <a:solidFill>
                  <a:schemeClr val="accent1"/>
                </a:solidFill>
              </a:defRPr>
            </a:lvl1pPr>
          </a:lstStyle>
          <a:p>
            <a:r>
              <a:rPr lang="en-US"/>
              <a:t>Click to edit Master title style</a:t>
            </a:r>
          </a:p>
        </p:txBody>
      </p:sp>
    </p:spTree>
    <p:extLst>
      <p:ext uri="{BB962C8B-B14F-4D97-AF65-F5344CB8AC3E}">
        <p14:creationId xmlns:p14="http://schemas.microsoft.com/office/powerpoint/2010/main" val="3234016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4354157" cy="1990799"/>
          </a:xfrm>
        </p:spPr>
        <p:txBody>
          <a:bodyPr anchor="b"/>
          <a:lstStyle>
            <a:lvl1pPr algn="ctr">
              <a:defRPr sz="2800" b="0">
                <a:solidFill>
                  <a:schemeClr val="accent1"/>
                </a:solidFill>
              </a:defRPr>
            </a:lvl1pPr>
          </a:lstStyle>
          <a:p>
            <a:r>
              <a:rPr lang="en-US"/>
              <a:t>Click to edit Master title style</a:t>
            </a:r>
          </a:p>
        </p:txBody>
      </p:sp>
      <p:sp>
        <p:nvSpPr>
          <p:cNvPr id="5" name="Text Placeholder 3"/>
          <p:cNvSpPr>
            <a:spLocks noGrp="1"/>
          </p:cNvSpPr>
          <p:nvPr>
            <p:ph type="body" sz="half" idx="2"/>
          </p:nvPr>
        </p:nvSpPr>
        <p:spPr>
          <a:xfrm>
            <a:off x="839787" y="2589322"/>
            <a:ext cx="4353500" cy="1778282"/>
          </a:xfrm>
        </p:spPr>
        <p:txBody>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138134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7115827" cy="1990799"/>
          </a:xfrm>
        </p:spPr>
        <p:txBody>
          <a:bodyPr anchor="b"/>
          <a:lstStyle>
            <a:lvl1pPr algn="ctr">
              <a:defRPr sz="3600" b="0">
                <a:solidFill>
                  <a:schemeClr val="accent1"/>
                </a:solidFill>
              </a:defRPr>
            </a:lvl1pPr>
          </a:lstStyle>
          <a:p>
            <a:r>
              <a:rPr lang="en-US"/>
              <a:t>Click to edit Master title style</a:t>
            </a:r>
          </a:p>
        </p:txBody>
      </p:sp>
      <p:sp>
        <p:nvSpPr>
          <p:cNvPr id="5" name="Text Placeholder 3"/>
          <p:cNvSpPr>
            <a:spLocks noGrp="1"/>
          </p:cNvSpPr>
          <p:nvPr>
            <p:ph type="body" sz="half" idx="2"/>
          </p:nvPr>
        </p:nvSpPr>
        <p:spPr>
          <a:xfrm>
            <a:off x="839786" y="2589322"/>
            <a:ext cx="7114753" cy="1778282"/>
          </a:xfrm>
        </p:spPr>
        <p:txBody>
          <a:bodyPr/>
          <a:lstStyle>
            <a:lvl1pPr marL="0" indent="0" algn="ctr">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58837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13150"/>
            <a:ext cx="3481137" cy="2221333"/>
          </a:xfrm>
        </p:spPr>
        <p:txBody>
          <a:bodyPr anchor="b"/>
          <a:lstStyle>
            <a:lvl1pPr algn="ctr">
              <a:defRPr sz="2800" b="0">
                <a:solidFill>
                  <a:schemeClr val="accent1"/>
                </a:solidFill>
              </a:defRPr>
            </a:lvl1pPr>
          </a:lstStyle>
          <a:p>
            <a:r>
              <a:rPr lang="en-US"/>
              <a:t>Click to edit Master title style</a:t>
            </a:r>
          </a:p>
        </p:txBody>
      </p:sp>
      <p:sp>
        <p:nvSpPr>
          <p:cNvPr id="5" name="Text Placeholder 3"/>
          <p:cNvSpPr>
            <a:spLocks noGrp="1"/>
          </p:cNvSpPr>
          <p:nvPr>
            <p:ph type="body" sz="half" idx="2"/>
          </p:nvPr>
        </p:nvSpPr>
        <p:spPr>
          <a:xfrm>
            <a:off x="839787" y="2645300"/>
            <a:ext cx="3480612" cy="1778282"/>
          </a:xfrm>
        </p:spPr>
        <p:txBody>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88809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3_Title and Bullets">
    <p:spTree>
      <p:nvGrpSpPr>
        <p:cNvPr id="1" name=""/>
        <p:cNvGrpSpPr/>
        <p:nvPr/>
      </p:nvGrpSpPr>
      <p:grpSpPr>
        <a:xfrm>
          <a:off x="0" y="0"/>
          <a:ext cx="0" cy="0"/>
          <a:chOff x="0" y="0"/>
          <a:chExt cx="0" cy="0"/>
        </a:xfrm>
      </p:grpSpPr>
      <p:sp>
        <p:nvSpPr>
          <p:cNvPr id="2" name="Title 1"/>
          <p:cNvSpPr>
            <a:spLocks noGrp="1"/>
          </p:cNvSpPr>
          <p:nvPr>
            <p:ph type="title"/>
          </p:nvPr>
        </p:nvSpPr>
        <p:spPr>
          <a:xfrm>
            <a:off x="5173578" y="171483"/>
            <a:ext cx="6180221" cy="1325563"/>
          </a:xfrm>
        </p:spPr>
        <p:txBody>
          <a:bodyPr anchor="b"/>
          <a:lstStyle/>
          <a:p>
            <a:r>
              <a:rPr lang="en-US"/>
              <a:t>Click to edit Master title style</a:t>
            </a:r>
          </a:p>
        </p:txBody>
      </p:sp>
      <p:sp>
        <p:nvSpPr>
          <p:cNvPr id="3" name="Content Placeholder 2"/>
          <p:cNvSpPr>
            <a:spLocks noGrp="1"/>
          </p:cNvSpPr>
          <p:nvPr>
            <p:ph idx="1"/>
          </p:nvPr>
        </p:nvSpPr>
        <p:spPr>
          <a:xfrm>
            <a:off x="5173578" y="1631981"/>
            <a:ext cx="618022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42526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1_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055919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4154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395053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hank You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634506"/>
            <a:ext cx="10363200" cy="647428"/>
          </a:xfrm>
        </p:spPr>
        <p:txBody>
          <a:bodyPr anchor="t" anchorCtr="0"/>
          <a:lstStyle>
            <a:lvl1pPr algn="ctr">
              <a:defRPr sz="4000"/>
            </a:lvl1pPr>
          </a:lstStyle>
          <a:p>
            <a:r>
              <a:rPr lang="en-US"/>
              <a:t>Click to edit Master title style</a:t>
            </a:r>
          </a:p>
        </p:txBody>
      </p:sp>
      <p:sp>
        <p:nvSpPr>
          <p:cNvPr id="3" name="Subtitle 2"/>
          <p:cNvSpPr>
            <a:spLocks noGrp="1"/>
          </p:cNvSpPr>
          <p:nvPr>
            <p:ph type="subTitle" idx="1" hasCustomPrompt="1"/>
          </p:nvPr>
        </p:nvSpPr>
        <p:spPr>
          <a:xfrm>
            <a:off x="914401" y="2541645"/>
            <a:ext cx="10363199" cy="457200"/>
          </a:xfrm>
        </p:spPr>
        <p:txBody>
          <a:bodyPr/>
          <a:lstStyle>
            <a:lvl1pPr marL="0" indent="0" algn="ctr">
              <a:buNone/>
              <a:defRPr sz="20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Name</a:t>
            </a:r>
          </a:p>
        </p:txBody>
      </p:sp>
      <p:sp>
        <p:nvSpPr>
          <p:cNvPr id="22" name="Text Placeholder 21"/>
          <p:cNvSpPr>
            <a:spLocks noGrp="1"/>
          </p:cNvSpPr>
          <p:nvPr>
            <p:ph type="body" sz="quarter" idx="10" hasCustomPrompt="1"/>
          </p:nvPr>
        </p:nvSpPr>
        <p:spPr>
          <a:xfrm>
            <a:off x="4719022" y="4881254"/>
            <a:ext cx="4460839" cy="457200"/>
          </a:xfrm>
        </p:spPr>
        <p:txBody>
          <a:bodyPr/>
          <a:lstStyle>
            <a:lvl1pPr marL="0" indent="0" algn="l">
              <a:buNone/>
              <a:defRPr sz="2000" baseline="0"/>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Phone Number</a:t>
            </a:r>
          </a:p>
        </p:txBody>
      </p:sp>
      <p:sp>
        <p:nvSpPr>
          <p:cNvPr id="23" name="Text Placeholder 21"/>
          <p:cNvSpPr>
            <a:spLocks noGrp="1"/>
          </p:cNvSpPr>
          <p:nvPr>
            <p:ph type="body" sz="quarter" idx="11" hasCustomPrompt="1"/>
          </p:nvPr>
        </p:nvSpPr>
        <p:spPr>
          <a:xfrm>
            <a:off x="4719022" y="4070497"/>
            <a:ext cx="4460839" cy="457200"/>
          </a:xfrm>
        </p:spPr>
        <p:txBody>
          <a:bodyPr/>
          <a:lstStyle>
            <a:lvl1pPr marL="0" indent="0" algn="l">
              <a:buNone/>
              <a:defRPr sz="2000" baseline="0"/>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Email</a:t>
            </a:r>
          </a:p>
        </p:txBody>
      </p:sp>
    </p:spTree>
    <p:extLst>
      <p:ext uri="{BB962C8B-B14F-4D97-AF65-F5344CB8AC3E}">
        <p14:creationId xmlns:p14="http://schemas.microsoft.com/office/powerpoint/2010/main" val="1275347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Bullets">
    <p:bg>
      <p:bgPr>
        <a:solidFill>
          <a:schemeClr val="bg2"/>
        </a:solidFill>
        <a:effectLst/>
      </p:bgPr>
    </p:bg>
    <p:spTree>
      <p:nvGrpSpPr>
        <p:cNvPr id="1" name=""/>
        <p:cNvGrpSpPr/>
        <p:nvPr/>
      </p:nvGrpSpPr>
      <p:grpSpPr>
        <a:xfrm>
          <a:off x="0" y="0"/>
          <a:ext cx="0" cy="0"/>
          <a:chOff x="0" y="0"/>
          <a:chExt cx="0" cy="0"/>
        </a:xfrm>
      </p:grpSpPr>
      <p:sp>
        <p:nvSpPr>
          <p:cNvPr id="9" name="Title 8"/>
          <p:cNvSpPr>
            <a:spLocks noGrp="1"/>
          </p:cNvSpPr>
          <p:nvPr>
            <p:ph type="title"/>
          </p:nvPr>
        </p:nvSpPr>
        <p:spPr>
          <a:xfrm>
            <a:off x="857213" y="958851"/>
            <a:ext cx="10972800" cy="634020"/>
          </a:xfrm>
          <a:noFill/>
          <a:ln w="9525">
            <a:noFill/>
            <a:miter lim="800000"/>
            <a:headEnd/>
            <a:tailEnd/>
          </a:ln>
        </p:spPr>
        <p:txBody>
          <a:bodyPr>
            <a:spAutoFit/>
          </a:bodyPr>
          <a:lstStyle>
            <a:lvl1pPr algn="l" defTabSz="457200" rtl="0" fontAlgn="base">
              <a:spcBef>
                <a:spcPct val="0"/>
              </a:spcBef>
              <a:spcAft>
                <a:spcPct val="0"/>
              </a:spcAft>
              <a:defRPr lang="en-GB" sz="3200" kern="1200" dirty="0">
                <a:solidFill>
                  <a:schemeClr val="tx1"/>
                </a:solidFill>
                <a:latin typeface="Arial Narrow" pitchFamily="-112" charset="0"/>
                <a:ea typeface="ＭＳ Ｐゴシック" pitchFamily="-112" charset="-128"/>
                <a:cs typeface="+mn-cs"/>
              </a:defRPr>
            </a:lvl1pPr>
          </a:lstStyle>
          <a:p>
            <a:r>
              <a:rPr lang="en-US"/>
              <a:t>Click to edit Master title style</a:t>
            </a:r>
            <a:endParaRPr lang="en-GB"/>
          </a:p>
        </p:txBody>
      </p:sp>
      <p:sp>
        <p:nvSpPr>
          <p:cNvPr id="13" name="Text Placeholder 12"/>
          <p:cNvSpPr>
            <a:spLocks noGrp="1"/>
          </p:cNvSpPr>
          <p:nvPr>
            <p:ph type="body" sz="quarter" idx="10"/>
          </p:nvPr>
        </p:nvSpPr>
        <p:spPr>
          <a:xfrm>
            <a:off x="857251" y="1928814"/>
            <a:ext cx="10477500" cy="3786187"/>
          </a:xfrm>
        </p:spPr>
        <p:txBody>
          <a:bodyPr/>
          <a:lstStyle>
            <a:lvl1pPr>
              <a:defRPr sz="2800">
                <a:solidFill>
                  <a:schemeClr val="tx2"/>
                </a:solidFill>
              </a:defRPr>
            </a:lvl1pPr>
            <a:lvl2pPr>
              <a:buFont typeface="Arial" pitchFamily="34" charset="0"/>
              <a:buChar char="•"/>
              <a:defRPr>
                <a:solidFill>
                  <a:schemeClr val="tx2"/>
                </a:solidFill>
              </a:defRPr>
            </a:lvl2pPr>
            <a:lvl3pPr>
              <a:defRPr sz="2800">
                <a:solidFill>
                  <a:schemeClr val="tx2"/>
                </a:solidFill>
              </a:defRPr>
            </a:lvl3pPr>
            <a:lvl4pPr>
              <a:buFont typeface="Arial" pitchFamily="34" charset="0"/>
              <a:buChar char="•"/>
              <a:defRPr sz="2800">
                <a:solidFill>
                  <a:schemeClr val="tx2"/>
                </a:solidFill>
              </a:defRPr>
            </a:lvl4pPr>
            <a:lvl5pPr>
              <a:buFont typeface="Arial" pitchFamily="34" charset="0"/>
              <a:buChar char="•"/>
              <a:defRPr sz="28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7381" y="5872275"/>
            <a:ext cx="2119824" cy="978616"/>
          </a:xfrm>
          <a:prstGeom prst="rect">
            <a:avLst/>
          </a:prstGeom>
        </p:spPr>
      </p:pic>
      <p:pic>
        <p:nvPicPr>
          <p:cNvPr id="6" name="Picture 3" descr="G:\InternalDocs\Communications\Resources\Logos\OpenAthens\OpenAthens logos_FINAL\OpenAthens\OpenAthens Logo_RGB_highres.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400256" y="263202"/>
            <a:ext cx="3360373" cy="582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2298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5_Title and Bullet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B643AD0-CEEA-4D77-AC1C-4244D749AE4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56739" b="4722"/>
          <a:stretch/>
        </p:blipFill>
        <p:spPr>
          <a:xfrm>
            <a:off x="6918746" y="0"/>
            <a:ext cx="5273255" cy="6534223"/>
          </a:xfrm>
          <a:custGeom>
            <a:avLst/>
            <a:gdLst>
              <a:gd name="connsiteX0" fmla="*/ 3363614 w 5273255"/>
              <a:gd name="connsiteY0" fmla="*/ 0 h 6534223"/>
              <a:gd name="connsiteX1" fmla="*/ 5273255 w 5273255"/>
              <a:gd name="connsiteY1" fmla="*/ 0 h 6534223"/>
              <a:gd name="connsiteX2" fmla="*/ 5273255 w 5273255"/>
              <a:gd name="connsiteY2" fmla="*/ 6534223 h 6534223"/>
              <a:gd name="connsiteX3" fmla="*/ 0 w 5273255"/>
              <a:gd name="connsiteY3" fmla="*/ 6534223 h 6534223"/>
            </a:gdLst>
            <a:ahLst/>
            <a:cxnLst>
              <a:cxn ang="0">
                <a:pos x="connsiteX0" y="connsiteY0"/>
              </a:cxn>
              <a:cxn ang="0">
                <a:pos x="connsiteX1" y="connsiteY1"/>
              </a:cxn>
              <a:cxn ang="0">
                <a:pos x="connsiteX2" y="connsiteY2"/>
              </a:cxn>
              <a:cxn ang="0">
                <a:pos x="connsiteX3" y="connsiteY3"/>
              </a:cxn>
            </a:cxnLst>
            <a:rect l="l" t="t" r="r" b="b"/>
            <a:pathLst>
              <a:path w="5273255" h="6534223">
                <a:moveTo>
                  <a:pt x="3363614" y="0"/>
                </a:moveTo>
                <a:lnTo>
                  <a:pt x="5273255" y="0"/>
                </a:lnTo>
                <a:lnTo>
                  <a:pt x="5273255" y="6534223"/>
                </a:lnTo>
                <a:lnTo>
                  <a:pt x="0" y="6534223"/>
                </a:lnTo>
                <a:close/>
              </a:path>
            </a:pathLst>
          </a:cu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3721608" y="1273320"/>
            <a:ext cx="7632192" cy="458198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10"/>
          </p:nvPr>
        </p:nvSpPr>
        <p:spPr>
          <a:xfrm>
            <a:off x="838200" y="1273319"/>
            <a:ext cx="2755392" cy="525430"/>
          </a:xfrm>
        </p:spPr>
        <p:txBody>
          <a:bodyPr/>
          <a:lstStyle>
            <a:lvl1pPr marL="0" indent="0">
              <a:buNone/>
              <a:defRPr sz="2400" b="0">
                <a:solidFill>
                  <a:schemeClr val="accent2"/>
                </a:solidFill>
              </a:defRPr>
            </a:lvl1pPr>
          </a:lstStyle>
          <a:p>
            <a:pPr lvl="0"/>
            <a:r>
              <a:rPr lang="en-US" dirty="0"/>
              <a:t>Click to edit Master text styles</a:t>
            </a:r>
          </a:p>
        </p:txBody>
      </p:sp>
    </p:spTree>
    <p:extLst>
      <p:ext uri="{BB962C8B-B14F-4D97-AF65-F5344CB8AC3E}">
        <p14:creationId xmlns:p14="http://schemas.microsoft.com/office/powerpoint/2010/main" val="1061048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BA164D59-D74B-4273-BB6D-77B887871719}"/>
              </a:ext>
            </a:extLst>
          </p:cNvPr>
          <p:cNvSpPr>
            <a:spLocks noGrp="1"/>
          </p:cNvSpPr>
          <p:nvPr>
            <p:ph type="dt" sz="half" idx="10"/>
          </p:nvPr>
        </p:nvSpPr>
        <p:spPr>
          <a:xfrm>
            <a:off x="609600" y="6356351"/>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itchFamily="34" charset="0"/>
                <a:cs typeface="+mn-cs"/>
              </a:defRPr>
            </a:lvl1pPr>
          </a:lstStyle>
          <a:p>
            <a:pPr>
              <a:defRPr/>
            </a:pPr>
            <a:fld id="{7435F3C3-2F62-4F6A-AB0B-65821DDF5DD3}" type="datetimeFigureOut">
              <a:rPr lang="en-US" altLang="zh-CN"/>
              <a:pPr>
                <a:defRPr/>
              </a:pPr>
              <a:t>10/22/2019</a:t>
            </a:fld>
            <a:endParaRPr lang="en-US" altLang="zh-CN"/>
          </a:p>
        </p:txBody>
      </p:sp>
      <p:sp>
        <p:nvSpPr>
          <p:cNvPr id="5" name="Footer Placeholder 4">
            <a:extLst>
              <a:ext uri="{FF2B5EF4-FFF2-40B4-BE49-F238E27FC236}">
                <a16:creationId xmlns:a16="http://schemas.microsoft.com/office/drawing/2014/main" id="{69AB94F9-3DA1-4253-9624-D2CC21A914F7}"/>
              </a:ext>
            </a:extLst>
          </p:cNvPr>
          <p:cNvSpPr>
            <a:spLocks noGrp="1"/>
          </p:cNvSpPr>
          <p:nvPr>
            <p:ph type="ftr" sz="quarter" idx="11"/>
          </p:nvPr>
        </p:nvSpPr>
        <p:spPr>
          <a:xfrm>
            <a:off x="4165600" y="6356351"/>
            <a:ext cx="3860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itchFamily="34" charset="0"/>
                <a:cs typeface="+mn-cs"/>
              </a:defRPr>
            </a:lvl1pPr>
          </a:lstStyle>
          <a:p>
            <a:pPr>
              <a:defRPr/>
            </a:pPr>
            <a:endParaRPr lang="en-US" altLang="zh-CN"/>
          </a:p>
        </p:txBody>
      </p:sp>
      <p:sp>
        <p:nvSpPr>
          <p:cNvPr id="6" name="Slide Number Placeholder 5">
            <a:extLst>
              <a:ext uri="{FF2B5EF4-FFF2-40B4-BE49-F238E27FC236}">
                <a16:creationId xmlns:a16="http://schemas.microsoft.com/office/drawing/2014/main" id="{C0667221-D434-46A4-AED9-D8DC0E843604}"/>
              </a:ext>
            </a:extLst>
          </p:cNvPr>
          <p:cNvSpPr>
            <a:spLocks noGrp="1"/>
          </p:cNvSpPr>
          <p:nvPr>
            <p:ph type="sldNum" sz="quarter" idx="12"/>
          </p:nvPr>
        </p:nvSpPr>
        <p:spPr>
          <a:xfrm>
            <a:off x="8737600" y="6356351"/>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anose="020F0502020204030204" pitchFamily="34" charset="0"/>
              </a:defRPr>
            </a:lvl1pPr>
          </a:lstStyle>
          <a:p>
            <a:pPr>
              <a:defRPr/>
            </a:pPr>
            <a:fld id="{529966FF-1C7A-4C83-AFF1-79338A755D42}" type="slidenum">
              <a:rPr lang="en-US" altLang="zh-CN"/>
              <a:pPr>
                <a:defRPr/>
              </a:pPr>
              <a:t>‹#›</a:t>
            </a:fld>
            <a:endParaRPr lang="en-US" altLang="zh-CN"/>
          </a:p>
        </p:txBody>
      </p:sp>
    </p:spTree>
    <p:extLst>
      <p:ext uri="{BB962C8B-B14F-4D97-AF65-F5344CB8AC3E}">
        <p14:creationId xmlns:p14="http://schemas.microsoft.com/office/powerpoint/2010/main" val="92105004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5" descr="Screen shot 2013-02-04 at 12.55.12 PM.png">
            <a:extLst>
              <a:ext uri="{FF2B5EF4-FFF2-40B4-BE49-F238E27FC236}">
                <a16:creationId xmlns:a16="http://schemas.microsoft.com/office/drawing/2014/main" id="{D27BDE4F-3F62-47D0-A054-7DF7061B083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39688"/>
            <a:ext cx="5875867"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Screen shot 2013-02-04 at 12.56.36 PM.png">
            <a:extLst>
              <a:ext uri="{FF2B5EF4-FFF2-40B4-BE49-F238E27FC236}">
                <a16:creationId xmlns:a16="http://schemas.microsoft.com/office/drawing/2014/main" id="{98CF8FF0-62CA-418A-83BC-B9FC7EF855F6}"/>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129867" y="6257925"/>
            <a:ext cx="6062133"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descr="EBSCO_PMS294.png">
            <a:extLst>
              <a:ext uri="{FF2B5EF4-FFF2-40B4-BE49-F238E27FC236}">
                <a16:creationId xmlns:a16="http://schemas.microsoft.com/office/drawing/2014/main" id="{D6248933-793A-47B8-B03F-DFED8380FE30}"/>
              </a:ext>
            </a:extLst>
          </p:cNvPr>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797118" y="6537325"/>
            <a:ext cx="844549"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09600" y="274638"/>
            <a:ext cx="10972800" cy="1143000"/>
          </a:xfrm>
          <a:prstGeom prst="rect">
            <a:avLst/>
          </a:prstGeom>
        </p:spPr>
        <p:txBody>
          <a:bodyPr>
            <a:normAutofit/>
          </a:bodyPr>
          <a:lstStyle>
            <a:lvl1pPr>
              <a:defRPr sz="4000"/>
            </a:lvl1pPr>
          </a:lstStyle>
          <a:p>
            <a:r>
              <a:rPr lang="en-US" dirty="0"/>
              <a:t>Click to edit Master title style</a:t>
            </a:r>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8684351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73CE610-A378-445F-84AA-BF1AEE1096E2}"/>
              </a:ext>
            </a:extLst>
          </p:cNvPr>
          <p:cNvSpPr>
            <a:spLocks noGrp="1"/>
          </p:cNvSpPr>
          <p:nvPr>
            <p:ph type="dt" sz="half" idx="10"/>
          </p:nvPr>
        </p:nvSpPr>
        <p:spPr>
          <a:xfrm>
            <a:off x="609600" y="6356351"/>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itchFamily="34" charset="0"/>
                <a:cs typeface="+mn-cs"/>
              </a:defRPr>
            </a:lvl1pPr>
          </a:lstStyle>
          <a:p>
            <a:pPr>
              <a:defRPr/>
            </a:pPr>
            <a:fld id="{14A29823-1C0D-4F17-A0EA-2D50FEA93C26}" type="datetimeFigureOut">
              <a:rPr lang="en-US" altLang="zh-CN"/>
              <a:pPr>
                <a:defRPr/>
              </a:pPr>
              <a:t>10/22/2019</a:t>
            </a:fld>
            <a:endParaRPr lang="en-US" altLang="zh-CN"/>
          </a:p>
        </p:txBody>
      </p:sp>
      <p:sp>
        <p:nvSpPr>
          <p:cNvPr id="5" name="Footer Placeholder 4">
            <a:extLst>
              <a:ext uri="{FF2B5EF4-FFF2-40B4-BE49-F238E27FC236}">
                <a16:creationId xmlns:a16="http://schemas.microsoft.com/office/drawing/2014/main" id="{27E65F42-7D7F-4BE2-B96B-64D5E4714F8C}"/>
              </a:ext>
            </a:extLst>
          </p:cNvPr>
          <p:cNvSpPr>
            <a:spLocks noGrp="1"/>
          </p:cNvSpPr>
          <p:nvPr>
            <p:ph type="ftr" sz="quarter" idx="11"/>
          </p:nvPr>
        </p:nvSpPr>
        <p:spPr>
          <a:xfrm>
            <a:off x="4165600" y="6356351"/>
            <a:ext cx="3860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itchFamily="34" charset="0"/>
                <a:cs typeface="+mn-cs"/>
              </a:defRPr>
            </a:lvl1pPr>
          </a:lstStyle>
          <a:p>
            <a:pPr>
              <a:defRPr/>
            </a:pPr>
            <a:endParaRPr lang="en-US" altLang="zh-CN"/>
          </a:p>
        </p:txBody>
      </p:sp>
      <p:sp>
        <p:nvSpPr>
          <p:cNvPr id="6" name="Slide Number Placeholder 5">
            <a:extLst>
              <a:ext uri="{FF2B5EF4-FFF2-40B4-BE49-F238E27FC236}">
                <a16:creationId xmlns:a16="http://schemas.microsoft.com/office/drawing/2014/main" id="{BB703CCC-3EEC-4F2E-97EF-454EE3DA730B}"/>
              </a:ext>
            </a:extLst>
          </p:cNvPr>
          <p:cNvSpPr>
            <a:spLocks noGrp="1"/>
          </p:cNvSpPr>
          <p:nvPr>
            <p:ph type="sldNum" sz="quarter" idx="12"/>
          </p:nvPr>
        </p:nvSpPr>
        <p:spPr>
          <a:xfrm>
            <a:off x="8737600" y="6356351"/>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anose="020F0502020204030204" pitchFamily="34" charset="0"/>
              </a:defRPr>
            </a:lvl1pPr>
          </a:lstStyle>
          <a:p>
            <a:pPr>
              <a:defRPr/>
            </a:pPr>
            <a:fld id="{09173978-4D8D-4AC2-BAF2-445F9A5064FA}" type="slidenum">
              <a:rPr lang="en-US" altLang="zh-CN"/>
              <a:pPr>
                <a:defRPr/>
              </a:pPr>
              <a:t>‹#›</a:t>
            </a:fld>
            <a:endParaRPr lang="en-US" altLang="zh-CN"/>
          </a:p>
        </p:txBody>
      </p:sp>
    </p:spTree>
    <p:extLst>
      <p:ext uri="{BB962C8B-B14F-4D97-AF65-F5344CB8AC3E}">
        <p14:creationId xmlns:p14="http://schemas.microsoft.com/office/powerpoint/2010/main" val="259376741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36DCE44-D358-4018-8023-09915C11A028}"/>
              </a:ext>
            </a:extLst>
          </p:cNvPr>
          <p:cNvSpPr>
            <a:spLocks noGrp="1"/>
          </p:cNvSpPr>
          <p:nvPr>
            <p:ph type="dt" sz="half" idx="10"/>
          </p:nvPr>
        </p:nvSpPr>
        <p:spPr>
          <a:xfrm>
            <a:off x="609600" y="6356351"/>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itchFamily="34" charset="0"/>
                <a:cs typeface="+mn-cs"/>
              </a:defRPr>
            </a:lvl1pPr>
          </a:lstStyle>
          <a:p>
            <a:pPr>
              <a:defRPr/>
            </a:pPr>
            <a:fld id="{11C38239-27DA-4A3C-BF8D-4AECED847348}" type="datetimeFigureOut">
              <a:rPr lang="en-US" altLang="zh-CN"/>
              <a:pPr>
                <a:defRPr/>
              </a:pPr>
              <a:t>10/22/2019</a:t>
            </a:fld>
            <a:endParaRPr lang="en-US" altLang="zh-CN"/>
          </a:p>
        </p:txBody>
      </p:sp>
      <p:sp>
        <p:nvSpPr>
          <p:cNvPr id="6" name="Footer Placeholder 5">
            <a:extLst>
              <a:ext uri="{FF2B5EF4-FFF2-40B4-BE49-F238E27FC236}">
                <a16:creationId xmlns:a16="http://schemas.microsoft.com/office/drawing/2014/main" id="{E4E64277-B5A2-44E4-A23C-4E3062EEBA72}"/>
              </a:ext>
            </a:extLst>
          </p:cNvPr>
          <p:cNvSpPr>
            <a:spLocks noGrp="1"/>
          </p:cNvSpPr>
          <p:nvPr>
            <p:ph type="ftr" sz="quarter" idx="11"/>
          </p:nvPr>
        </p:nvSpPr>
        <p:spPr>
          <a:xfrm>
            <a:off x="4165600" y="6356351"/>
            <a:ext cx="3860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itchFamily="34" charset="0"/>
                <a:cs typeface="+mn-cs"/>
              </a:defRPr>
            </a:lvl1pPr>
          </a:lstStyle>
          <a:p>
            <a:pPr>
              <a:defRPr/>
            </a:pPr>
            <a:endParaRPr lang="en-US" altLang="zh-CN"/>
          </a:p>
        </p:txBody>
      </p:sp>
      <p:sp>
        <p:nvSpPr>
          <p:cNvPr id="7" name="Slide Number Placeholder 6">
            <a:extLst>
              <a:ext uri="{FF2B5EF4-FFF2-40B4-BE49-F238E27FC236}">
                <a16:creationId xmlns:a16="http://schemas.microsoft.com/office/drawing/2014/main" id="{5588C329-BE3E-4BD6-BD27-274184ADD63F}"/>
              </a:ext>
            </a:extLst>
          </p:cNvPr>
          <p:cNvSpPr>
            <a:spLocks noGrp="1"/>
          </p:cNvSpPr>
          <p:nvPr>
            <p:ph type="sldNum" sz="quarter" idx="12"/>
          </p:nvPr>
        </p:nvSpPr>
        <p:spPr>
          <a:xfrm>
            <a:off x="8737600" y="6356351"/>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anose="020F0502020204030204" pitchFamily="34" charset="0"/>
              </a:defRPr>
            </a:lvl1pPr>
          </a:lstStyle>
          <a:p>
            <a:pPr>
              <a:defRPr/>
            </a:pPr>
            <a:fld id="{3754D1EC-1890-4DF3-81EF-36EC1BE239B4}" type="slidenum">
              <a:rPr lang="en-US" altLang="zh-CN"/>
              <a:pPr>
                <a:defRPr/>
              </a:pPr>
              <a:t>‹#›</a:t>
            </a:fld>
            <a:endParaRPr lang="en-US" altLang="zh-CN"/>
          </a:p>
        </p:txBody>
      </p:sp>
    </p:spTree>
    <p:extLst>
      <p:ext uri="{BB962C8B-B14F-4D97-AF65-F5344CB8AC3E}">
        <p14:creationId xmlns:p14="http://schemas.microsoft.com/office/powerpoint/2010/main" val="142885429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98342C6-AA61-4F76-8E80-059317C9BC68}"/>
              </a:ext>
            </a:extLst>
          </p:cNvPr>
          <p:cNvSpPr>
            <a:spLocks noGrp="1"/>
          </p:cNvSpPr>
          <p:nvPr>
            <p:ph type="dt" sz="half" idx="10"/>
          </p:nvPr>
        </p:nvSpPr>
        <p:spPr>
          <a:xfrm>
            <a:off x="609600" y="6356351"/>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itchFamily="34" charset="0"/>
                <a:cs typeface="+mn-cs"/>
              </a:defRPr>
            </a:lvl1pPr>
          </a:lstStyle>
          <a:p>
            <a:pPr>
              <a:defRPr/>
            </a:pPr>
            <a:fld id="{F40FEDB0-01C6-4FE9-8142-14CA37712AF6}" type="datetimeFigureOut">
              <a:rPr lang="en-US" altLang="zh-CN"/>
              <a:pPr>
                <a:defRPr/>
              </a:pPr>
              <a:t>10/22/2019</a:t>
            </a:fld>
            <a:endParaRPr lang="en-US" altLang="zh-CN"/>
          </a:p>
        </p:txBody>
      </p:sp>
      <p:sp>
        <p:nvSpPr>
          <p:cNvPr id="8" name="Footer Placeholder 7">
            <a:extLst>
              <a:ext uri="{FF2B5EF4-FFF2-40B4-BE49-F238E27FC236}">
                <a16:creationId xmlns:a16="http://schemas.microsoft.com/office/drawing/2014/main" id="{27AC8F2C-D840-4010-8441-15DC023660A8}"/>
              </a:ext>
            </a:extLst>
          </p:cNvPr>
          <p:cNvSpPr>
            <a:spLocks noGrp="1"/>
          </p:cNvSpPr>
          <p:nvPr>
            <p:ph type="ftr" sz="quarter" idx="11"/>
          </p:nvPr>
        </p:nvSpPr>
        <p:spPr>
          <a:xfrm>
            <a:off x="4165600" y="6356351"/>
            <a:ext cx="3860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itchFamily="34" charset="0"/>
                <a:cs typeface="+mn-cs"/>
              </a:defRPr>
            </a:lvl1pPr>
          </a:lstStyle>
          <a:p>
            <a:pPr>
              <a:defRPr/>
            </a:pPr>
            <a:endParaRPr lang="en-US" altLang="zh-CN"/>
          </a:p>
        </p:txBody>
      </p:sp>
      <p:sp>
        <p:nvSpPr>
          <p:cNvPr id="9" name="Slide Number Placeholder 8">
            <a:extLst>
              <a:ext uri="{FF2B5EF4-FFF2-40B4-BE49-F238E27FC236}">
                <a16:creationId xmlns:a16="http://schemas.microsoft.com/office/drawing/2014/main" id="{848FC369-5F87-40EA-9C03-E8F6D93AF5CF}"/>
              </a:ext>
            </a:extLst>
          </p:cNvPr>
          <p:cNvSpPr>
            <a:spLocks noGrp="1"/>
          </p:cNvSpPr>
          <p:nvPr>
            <p:ph type="sldNum" sz="quarter" idx="12"/>
          </p:nvPr>
        </p:nvSpPr>
        <p:spPr>
          <a:xfrm>
            <a:off x="8737600" y="6356351"/>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anose="020F0502020204030204" pitchFamily="34" charset="0"/>
              </a:defRPr>
            </a:lvl1pPr>
          </a:lstStyle>
          <a:p>
            <a:pPr>
              <a:defRPr/>
            </a:pPr>
            <a:fld id="{66FB994E-BE1F-40E6-A6E1-5DB16CA47BED}" type="slidenum">
              <a:rPr lang="en-US" altLang="zh-CN"/>
              <a:pPr>
                <a:defRPr/>
              </a:pPr>
              <a:t>‹#›</a:t>
            </a:fld>
            <a:endParaRPr lang="en-US" altLang="zh-CN"/>
          </a:p>
        </p:txBody>
      </p:sp>
    </p:spTree>
    <p:extLst>
      <p:ext uri="{BB962C8B-B14F-4D97-AF65-F5344CB8AC3E}">
        <p14:creationId xmlns:p14="http://schemas.microsoft.com/office/powerpoint/2010/main" val="335225687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1DE0CF51-372A-4DD7-9073-496D02682729}"/>
              </a:ext>
            </a:extLst>
          </p:cNvPr>
          <p:cNvSpPr>
            <a:spLocks noGrp="1"/>
          </p:cNvSpPr>
          <p:nvPr>
            <p:ph type="dt" sz="half" idx="10"/>
          </p:nvPr>
        </p:nvSpPr>
        <p:spPr>
          <a:xfrm>
            <a:off x="609600" y="6356351"/>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itchFamily="34" charset="0"/>
                <a:cs typeface="+mn-cs"/>
              </a:defRPr>
            </a:lvl1pPr>
          </a:lstStyle>
          <a:p>
            <a:pPr>
              <a:defRPr/>
            </a:pPr>
            <a:fld id="{7349E690-863F-4AC1-8BA7-FCDEB311BDE3}" type="datetimeFigureOut">
              <a:rPr lang="en-US" altLang="zh-CN"/>
              <a:pPr>
                <a:defRPr/>
              </a:pPr>
              <a:t>10/22/2019</a:t>
            </a:fld>
            <a:endParaRPr lang="en-US" altLang="zh-CN"/>
          </a:p>
        </p:txBody>
      </p:sp>
      <p:sp>
        <p:nvSpPr>
          <p:cNvPr id="4" name="Footer Placeholder 3">
            <a:extLst>
              <a:ext uri="{FF2B5EF4-FFF2-40B4-BE49-F238E27FC236}">
                <a16:creationId xmlns:a16="http://schemas.microsoft.com/office/drawing/2014/main" id="{B8D54196-11DF-48E6-A482-2D5F65FC5D5C}"/>
              </a:ext>
            </a:extLst>
          </p:cNvPr>
          <p:cNvSpPr>
            <a:spLocks noGrp="1"/>
          </p:cNvSpPr>
          <p:nvPr>
            <p:ph type="ftr" sz="quarter" idx="11"/>
          </p:nvPr>
        </p:nvSpPr>
        <p:spPr>
          <a:xfrm>
            <a:off x="4165600" y="6356351"/>
            <a:ext cx="3860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itchFamily="34" charset="0"/>
                <a:cs typeface="+mn-cs"/>
              </a:defRPr>
            </a:lvl1pPr>
          </a:lstStyle>
          <a:p>
            <a:pPr>
              <a:defRPr/>
            </a:pPr>
            <a:endParaRPr lang="en-US" altLang="zh-CN"/>
          </a:p>
        </p:txBody>
      </p:sp>
      <p:sp>
        <p:nvSpPr>
          <p:cNvPr id="5" name="Slide Number Placeholder 4">
            <a:extLst>
              <a:ext uri="{FF2B5EF4-FFF2-40B4-BE49-F238E27FC236}">
                <a16:creationId xmlns:a16="http://schemas.microsoft.com/office/drawing/2014/main" id="{BD5B839C-6E8E-4390-B247-AA26AC586945}"/>
              </a:ext>
            </a:extLst>
          </p:cNvPr>
          <p:cNvSpPr>
            <a:spLocks noGrp="1"/>
          </p:cNvSpPr>
          <p:nvPr>
            <p:ph type="sldNum" sz="quarter" idx="12"/>
          </p:nvPr>
        </p:nvSpPr>
        <p:spPr>
          <a:xfrm>
            <a:off x="8737600" y="6356351"/>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anose="020F0502020204030204" pitchFamily="34" charset="0"/>
              </a:defRPr>
            </a:lvl1pPr>
          </a:lstStyle>
          <a:p>
            <a:pPr>
              <a:defRPr/>
            </a:pPr>
            <a:fld id="{AE9B971B-AA56-419E-B9A6-2BB10A5B8DBA}" type="slidenum">
              <a:rPr lang="en-US" altLang="zh-CN"/>
              <a:pPr>
                <a:defRPr/>
              </a:pPr>
              <a:t>‹#›</a:t>
            </a:fld>
            <a:endParaRPr lang="en-US" altLang="zh-CN"/>
          </a:p>
        </p:txBody>
      </p:sp>
    </p:spTree>
    <p:extLst>
      <p:ext uri="{BB962C8B-B14F-4D97-AF65-F5344CB8AC3E}">
        <p14:creationId xmlns:p14="http://schemas.microsoft.com/office/powerpoint/2010/main" val="47690497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7C9F1F-D0F7-4B82-8013-9E8D86A401B8}"/>
              </a:ext>
            </a:extLst>
          </p:cNvPr>
          <p:cNvSpPr>
            <a:spLocks noGrp="1"/>
          </p:cNvSpPr>
          <p:nvPr>
            <p:ph type="dt" sz="half" idx="10"/>
          </p:nvPr>
        </p:nvSpPr>
        <p:spPr>
          <a:xfrm>
            <a:off x="609600" y="6356351"/>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itchFamily="34" charset="0"/>
                <a:cs typeface="+mn-cs"/>
              </a:defRPr>
            </a:lvl1pPr>
          </a:lstStyle>
          <a:p>
            <a:pPr>
              <a:defRPr/>
            </a:pPr>
            <a:fld id="{A0340E1D-4353-442D-8222-1B6BAED3C835}" type="datetimeFigureOut">
              <a:rPr lang="en-US" altLang="zh-CN"/>
              <a:pPr>
                <a:defRPr/>
              </a:pPr>
              <a:t>10/22/2019</a:t>
            </a:fld>
            <a:endParaRPr lang="en-US" altLang="zh-CN"/>
          </a:p>
        </p:txBody>
      </p:sp>
      <p:sp>
        <p:nvSpPr>
          <p:cNvPr id="3" name="Footer Placeholder 2">
            <a:extLst>
              <a:ext uri="{FF2B5EF4-FFF2-40B4-BE49-F238E27FC236}">
                <a16:creationId xmlns:a16="http://schemas.microsoft.com/office/drawing/2014/main" id="{27C14EA2-8F2E-418C-8446-47E28C8F3DB7}"/>
              </a:ext>
            </a:extLst>
          </p:cNvPr>
          <p:cNvSpPr>
            <a:spLocks noGrp="1"/>
          </p:cNvSpPr>
          <p:nvPr>
            <p:ph type="ftr" sz="quarter" idx="11"/>
          </p:nvPr>
        </p:nvSpPr>
        <p:spPr>
          <a:xfrm>
            <a:off x="4165600" y="6356351"/>
            <a:ext cx="3860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itchFamily="34" charset="0"/>
                <a:cs typeface="+mn-cs"/>
              </a:defRPr>
            </a:lvl1pPr>
          </a:lstStyle>
          <a:p>
            <a:pPr>
              <a:defRPr/>
            </a:pPr>
            <a:endParaRPr lang="en-US" altLang="zh-CN"/>
          </a:p>
        </p:txBody>
      </p:sp>
      <p:sp>
        <p:nvSpPr>
          <p:cNvPr id="4" name="Slide Number Placeholder 3">
            <a:extLst>
              <a:ext uri="{FF2B5EF4-FFF2-40B4-BE49-F238E27FC236}">
                <a16:creationId xmlns:a16="http://schemas.microsoft.com/office/drawing/2014/main" id="{B1D92FB5-38A2-4EB3-BDC2-913857528F81}"/>
              </a:ext>
            </a:extLst>
          </p:cNvPr>
          <p:cNvSpPr>
            <a:spLocks noGrp="1"/>
          </p:cNvSpPr>
          <p:nvPr>
            <p:ph type="sldNum" sz="quarter" idx="12"/>
          </p:nvPr>
        </p:nvSpPr>
        <p:spPr>
          <a:xfrm>
            <a:off x="8737600" y="6356351"/>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anose="020F0502020204030204" pitchFamily="34" charset="0"/>
              </a:defRPr>
            </a:lvl1pPr>
          </a:lstStyle>
          <a:p>
            <a:pPr>
              <a:defRPr/>
            </a:pPr>
            <a:fld id="{12B78D52-C602-4030-9F81-161420DEEBD4}" type="slidenum">
              <a:rPr lang="en-US" altLang="zh-CN"/>
              <a:pPr>
                <a:defRPr/>
              </a:pPr>
              <a:t>‹#›</a:t>
            </a:fld>
            <a:endParaRPr lang="en-US" altLang="zh-CN"/>
          </a:p>
        </p:txBody>
      </p:sp>
    </p:spTree>
    <p:extLst>
      <p:ext uri="{BB962C8B-B14F-4D97-AF65-F5344CB8AC3E}">
        <p14:creationId xmlns:p14="http://schemas.microsoft.com/office/powerpoint/2010/main" val="890369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7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304766"/>
            <a:ext cx="10607213" cy="415710"/>
          </a:xfrm>
        </p:spPr>
        <p:txBody>
          <a:bodyPr/>
          <a:lstStyle>
            <a:lvl1pPr algn="l">
              <a:defRPr sz="1800" b="0">
                <a:solidFill>
                  <a:schemeClr val="accent4"/>
                </a:solidFill>
              </a:defRPr>
            </a:lvl1pPr>
          </a:lstStyle>
          <a:p>
            <a:r>
              <a:rPr lang="en-US" dirty="0"/>
              <a:t>Click to edit Master title style</a:t>
            </a:r>
          </a:p>
        </p:txBody>
      </p:sp>
    </p:spTree>
    <p:extLst>
      <p:ext uri="{BB962C8B-B14F-4D97-AF65-F5344CB8AC3E}">
        <p14:creationId xmlns:p14="http://schemas.microsoft.com/office/powerpoint/2010/main" val="323807568"/>
      </p:ext>
    </p:extLst>
  </p:cSld>
  <p:clrMapOvr>
    <a:masterClrMapping/>
  </p:clrMapOvr>
  <p:transition spd="med">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C7D911EC-7AE9-4957-9484-655E42E80890}"/>
              </a:ext>
            </a:extLst>
          </p:cNvPr>
          <p:cNvSpPr>
            <a:spLocks noGrp="1"/>
          </p:cNvSpPr>
          <p:nvPr>
            <p:ph type="dt" sz="half" idx="10"/>
          </p:nvPr>
        </p:nvSpPr>
        <p:spPr>
          <a:xfrm>
            <a:off x="609600" y="6356351"/>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itchFamily="34" charset="0"/>
                <a:cs typeface="+mn-cs"/>
              </a:defRPr>
            </a:lvl1pPr>
          </a:lstStyle>
          <a:p>
            <a:pPr>
              <a:defRPr/>
            </a:pPr>
            <a:fld id="{70DA9704-32EE-4725-B67D-E207AC0A229F}" type="datetimeFigureOut">
              <a:rPr lang="en-US" altLang="zh-CN"/>
              <a:pPr>
                <a:defRPr/>
              </a:pPr>
              <a:t>10/22/2019</a:t>
            </a:fld>
            <a:endParaRPr lang="en-US" altLang="zh-CN"/>
          </a:p>
        </p:txBody>
      </p:sp>
      <p:sp>
        <p:nvSpPr>
          <p:cNvPr id="6" name="Footer Placeholder 5">
            <a:extLst>
              <a:ext uri="{FF2B5EF4-FFF2-40B4-BE49-F238E27FC236}">
                <a16:creationId xmlns:a16="http://schemas.microsoft.com/office/drawing/2014/main" id="{766F8104-80AE-4A92-80E1-361A8D90124E}"/>
              </a:ext>
            </a:extLst>
          </p:cNvPr>
          <p:cNvSpPr>
            <a:spLocks noGrp="1"/>
          </p:cNvSpPr>
          <p:nvPr>
            <p:ph type="ftr" sz="quarter" idx="11"/>
          </p:nvPr>
        </p:nvSpPr>
        <p:spPr>
          <a:xfrm>
            <a:off x="4165600" y="6356351"/>
            <a:ext cx="3860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itchFamily="34" charset="0"/>
                <a:cs typeface="+mn-cs"/>
              </a:defRPr>
            </a:lvl1pPr>
          </a:lstStyle>
          <a:p>
            <a:pPr>
              <a:defRPr/>
            </a:pPr>
            <a:endParaRPr lang="en-US" altLang="zh-CN"/>
          </a:p>
        </p:txBody>
      </p:sp>
      <p:sp>
        <p:nvSpPr>
          <p:cNvPr id="7" name="Slide Number Placeholder 6">
            <a:extLst>
              <a:ext uri="{FF2B5EF4-FFF2-40B4-BE49-F238E27FC236}">
                <a16:creationId xmlns:a16="http://schemas.microsoft.com/office/drawing/2014/main" id="{1BCCF007-E23E-4C5D-B861-9D3FA5C54302}"/>
              </a:ext>
            </a:extLst>
          </p:cNvPr>
          <p:cNvSpPr>
            <a:spLocks noGrp="1"/>
          </p:cNvSpPr>
          <p:nvPr>
            <p:ph type="sldNum" sz="quarter" idx="12"/>
          </p:nvPr>
        </p:nvSpPr>
        <p:spPr>
          <a:xfrm>
            <a:off x="8737600" y="6356351"/>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anose="020F0502020204030204" pitchFamily="34" charset="0"/>
              </a:defRPr>
            </a:lvl1pPr>
          </a:lstStyle>
          <a:p>
            <a:pPr>
              <a:defRPr/>
            </a:pPr>
            <a:fld id="{EF6B3C70-C198-4EC2-8BCC-7B4732F8859E}" type="slidenum">
              <a:rPr lang="en-US" altLang="zh-CN"/>
              <a:pPr>
                <a:defRPr/>
              </a:pPr>
              <a:t>‹#›</a:t>
            </a:fld>
            <a:endParaRPr lang="en-US" altLang="zh-CN"/>
          </a:p>
        </p:txBody>
      </p:sp>
    </p:spTree>
    <p:extLst>
      <p:ext uri="{BB962C8B-B14F-4D97-AF65-F5344CB8AC3E}">
        <p14:creationId xmlns:p14="http://schemas.microsoft.com/office/powerpoint/2010/main" val="218518476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81B739C4-1540-49F8-990D-4983E7085FBF}"/>
              </a:ext>
            </a:extLst>
          </p:cNvPr>
          <p:cNvSpPr>
            <a:spLocks noGrp="1"/>
          </p:cNvSpPr>
          <p:nvPr>
            <p:ph type="dt" sz="half" idx="10"/>
          </p:nvPr>
        </p:nvSpPr>
        <p:spPr>
          <a:xfrm>
            <a:off x="609600" y="6356351"/>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itchFamily="34" charset="0"/>
                <a:cs typeface="+mn-cs"/>
              </a:defRPr>
            </a:lvl1pPr>
          </a:lstStyle>
          <a:p>
            <a:pPr>
              <a:defRPr/>
            </a:pPr>
            <a:fld id="{7829EFCA-B717-44CF-ABA6-F3B85C1E7B15}" type="datetimeFigureOut">
              <a:rPr lang="en-US" altLang="zh-CN"/>
              <a:pPr>
                <a:defRPr/>
              </a:pPr>
              <a:t>10/22/2019</a:t>
            </a:fld>
            <a:endParaRPr lang="en-US" altLang="zh-CN"/>
          </a:p>
        </p:txBody>
      </p:sp>
      <p:sp>
        <p:nvSpPr>
          <p:cNvPr id="6" name="Footer Placeholder 5">
            <a:extLst>
              <a:ext uri="{FF2B5EF4-FFF2-40B4-BE49-F238E27FC236}">
                <a16:creationId xmlns:a16="http://schemas.microsoft.com/office/drawing/2014/main" id="{E6C53E9C-65D9-4CC9-9A30-6E9E7758E7BE}"/>
              </a:ext>
            </a:extLst>
          </p:cNvPr>
          <p:cNvSpPr>
            <a:spLocks noGrp="1"/>
          </p:cNvSpPr>
          <p:nvPr>
            <p:ph type="ftr" sz="quarter" idx="11"/>
          </p:nvPr>
        </p:nvSpPr>
        <p:spPr>
          <a:xfrm>
            <a:off x="4165600" y="6356351"/>
            <a:ext cx="3860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itchFamily="34" charset="0"/>
                <a:cs typeface="+mn-cs"/>
              </a:defRPr>
            </a:lvl1pPr>
          </a:lstStyle>
          <a:p>
            <a:pPr>
              <a:defRPr/>
            </a:pPr>
            <a:endParaRPr lang="en-US" altLang="zh-CN"/>
          </a:p>
        </p:txBody>
      </p:sp>
      <p:sp>
        <p:nvSpPr>
          <p:cNvPr id="7" name="Slide Number Placeholder 6">
            <a:extLst>
              <a:ext uri="{FF2B5EF4-FFF2-40B4-BE49-F238E27FC236}">
                <a16:creationId xmlns:a16="http://schemas.microsoft.com/office/drawing/2014/main" id="{7C8A9791-13F6-4476-9BDE-68D1C60449E4}"/>
              </a:ext>
            </a:extLst>
          </p:cNvPr>
          <p:cNvSpPr>
            <a:spLocks noGrp="1"/>
          </p:cNvSpPr>
          <p:nvPr>
            <p:ph type="sldNum" sz="quarter" idx="12"/>
          </p:nvPr>
        </p:nvSpPr>
        <p:spPr>
          <a:xfrm>
            <a:off x="8737600" y="6356351"/>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anose="020F0502020204030204" pitchFamily="34" charset="0"/>
              </a:defRPr>
            </a:lvl1pPr>
          </a:lstStyle>
          <a:p>
            <a:pPr>
              <a:defRPr/>
            </a:pPr>
            <a:fld id="{F3C0F9A4-6B38-4856-AD02-B02A71297CE6}" type="slidenum">
              <a:rPr lang="en-US" altLang="zh-CN"/>
              <a:pPr>
                <a:defRPr/>
              </a:pPr>
              <a:t>‹#›</a:t>
            </a:fld>
            <a:endParaRPr lang="en-US" altLang="zh-CN"/>
          </a:p>
        </p:txBody>
      </p:sp>
    </p:spTree>
    <p:extLst>
      <p:ext uri="{BB962C8B-B14F-4D97-AF65-F5344CB8AC3E}">
        <p14:creationId xmlns:p14="http://schemas.microsoft.com/office/powerpoint/2010/main" val="404554361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DD7F7B-9C35-4CD8-9DAB-E99A3BDBA39D}"/>
              </a:ext>
            </a:extLst>
          </p:cNvPr>
          <p:cNvSpPr>
            <a:spLocks noGrp="1"/>
          </p:cNvSpPr>
          <p:nvPr>
            <p:ph type="dt" sz="half" idx="10"/>
          </p:nvPr>
        </p:nvSpPr>
        <p:spPr>
          <a:xfrm>
            <a:off x="609600" y="6356351"/>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itchFamily="34" charset="0"/>
                <a:cs typeface="+mn-cs"/>
              </a:defRPr>
            </a:lvl1pPr>
          </a:lstStyle>
          <a:p>
            <a:pPr>
              <a:defRPr/>
            </a:pPr>
            <a:fld id="{FD6942D6-8F65-4C49-9946-943FEBC5664B}" type="datetimeFigureOut">
              <a:rPr lang="en-US" altLang="zh-CN"/>
              <a:pPr>
                <a:defRPr/>
              </a:pPr>
              <a:t>10/22/2019</a:t>
            </a:fld>
            <a:endParaRPr lang="en-US" altLang="zh-CN"/>
          </a:p>
        </p:txBody>
      </p:sp>
      <p:sp>
        <p:nvSpPr>
          <p:cNvPr id="5" name="Footer Placeholder 4">
            <a:extLst>
              <a:ext uri="{FF2B5EF4-FFF2-40B4-BE49-F238E27FC236}">
                <a16:creationId xmlns:a16="http://schemas.microsoft.com/office/drawing/2014/main" id="{0A6FD2D7-3CB3-4BA1-B13C-9FE44D3B119D}"/>
              </a:ext>
            </a:extLst>
          </p:cNvPr>
          <p:cNvSpPr>
            <a:spLocks noGrp="1"/>
          </p:cNvSpPr>
          <p:nvPr>
            <p:ph type="ftr" sz="quarter" idx="11"/>
          </p:nvPr>
        </p:nvSpPr>
        <p:spPr>
          <a:xfrm>
            <a:off x="4165600" y="6356351"/>
            <a:ext cx="3860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itchFamily="34" charset="0"/>
                <a:cs typeface="+mn-cs"/>
              </a:defRPr>
            </a:lvl1pPr>
          </a:lstStyle>
          <a:p>
            <a:pPr>
              <a:defRPr/>
            </a:pPr>
            <a:endParaRPr lang="en-US" altLang="zh-CN"/>
          </a:p>
        </p:txBody>
      </p:sp>
      <p:sp>
        <p:nvSpPr>
          <p:cNvPr id="6" name="Slide Number Placeholder 5">
            <a:extLst>
              <a:ext uri="{FF2B5EF4-FFF2-40B4-BE49-F238E27FC236}">
                <a16:creationId xmlns:a16="http://schemas.microsoft.com/office/drawing/2014/main" id="{840CB223-25A1-4524-8E0C-15FA5F65EC56}"/>
              </a:ext>
            </a:extLst>
          </p:cNvPr>
          <p:cNvSpPr>
            <a:spLocks noGrp="1"/>
          </p:cNvSpPr>
          <p:nvPr>
            <p:ph type="sldNum" sz="quarter" idx="12"/>
          </p:nvPr>
        </p:nvSpPr>
        <p:spPr>
          <a:xfrm>
            <a:off x="8737600" y="6356351"/>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anose="020F0502020204030204" pitchFamily="34" charset="0"/>
              </a:defRPr>
            </a:lvl1pPr>
          </a:lstStyle>
          <a:p>
            <a:pPr>
              <a:defRPr/>
            </a:pPr>
            <a:fld id="{916FE7A1-BF0D-46D9-AB2E-24A2598F4D9B}" type="slidenum">
              <a:rPr lang="en-US" altLang="zh-CN"/>
              <a:pPr>
                <a:defRPr/>
              </a:pPr>
              <a:t>‹#›</a:t>
            </a:fld>
            <a:endParaRPr lang="en-US" altLang="zh-CN"/>
          </a:p>
        </p:txBody>
      </p:sp>
    </p:spTree>
    <p:extLst>
      <p:ext uri="{BB962C8B-B14F-4D97-AF65-F5344CB8AC3E}">
        <p14:creationId xmlns:p14="http://schemas.microsoft.com/office/powerpoint/2010/main" val="1220980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005687-EB10-47D4-B1E0-259CBF854471}"/>
              </a:ext>
            </a:extLst>
          </p:cNvPr>
          <p:cNvSpPr>
            <a:spLocks noGrp="1"/>
          </p:cNvSpPr>
          <p:nvPr>
            <p:ph type="dt" sz="half" idx="10"/>
          </p:nvPr>
        </p:nvSpPr>
        <p:spPr>
          <a:xfrm>
            <a:off x="609600" y="6356351"/>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itchFamily="34" charset="0"/>
                <a:cs typeface="+mn-cs"/>
              </a:defRPr>
            </a:lvl1pPr>
          </a:lstStyle>
          <a:p>
            <a:pPr>
              <a:defRPr/>
            </a:pPr>
            <a:fld id="{9B8D7E21-2481-4390-B5B8-42CDEA6A37F0}" type="datetimeFigureOut">
              <a:rPr lang="en-US" altLang="zh-CN"/>
              <a:pPr>
                <a:defRPr/>
              </a:pPr>
              <a:t>10/22/2019</a:t>
            </a:fld>
            <a:endParaRPr lang="en-US" altLang="zh-CN"/>
          </a:p>
        </p:txBody>
      </p:sp>
      <p:sp>
        <p:nvSpPr>
          <p:cNvPr id="5" name="Footer Placeholder 4">
            <a:extLst>
              <a:ext uri="{FF2B5EF4-FFF2-40B4-BE49-F238E27FC236}">
                <a16:creationId xmlns:a16="http://schemas.microsoft.com/office/drawing/2014/main" id="{3984C3E7-2A8D-478B-8AFF-BB8AC2DF8A58}"/>
              </a:ext>
            </a:extLst>
          </p:cNvPr>
          <p:cNvSpPr>
            <a:spLocks noGrp="1"/>
          </p:cNvSpPr>
          <p:nvPr>
            <p:ph type="ftr" sz="quarter" idx="11"/>
          </p:nvPr>
        </p:nvSpPr>
        <p:spPr>
          <a:xfrm>
            <a:off x="4165600" y="6356351"/>
            <a:ext cx="3860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itchFamily="34" charset="0"/>
                <a:cs typeface="+mn-cs"/>
              </a:defRPr>
            </a:lvl1pPr>
          </a:lstStyle>
          <a:p>
            <a:pPr>
              <a:defRPr/>
            </a:pPr>
            <a:endParaRPr lang="en-US" altLang="zh-CN"/>
          </a:p>
        </p:txBody>
      </p:sp>
      <p:sp>
        <p:nvSpPr>
          <p:cNvPr id="6" name="Slide Number Placeholder 5">
            <a:extLst>
              <a:ext uri="{FF2B5EF4-FFF2-40B4-BE49-F238E27FC236}">
                <a16:creationId xmlns:a16="http://schemas.microsoft.com/office/drawing/2014/main" id="{62B16AAC-CD72-4E63-BD50-DDE8876DE6B5}"/>
              </a:ext>
            </a:extLst>
          </p:cNvPr>
          <p:cNvSpPr>
            <a:spLocks noGrp="1"/>
          </p:cNvSpPr>
          <p:nvPr>
            <p:ph type="sldNum" sz="quarter" idx="12"/>
          </p:nvPr>
        </p:nvSpPr>
        <p:spPr>
          <a:xfrm>
            <a:off x="8737600" y="6356351"/>
            <a:ext cx="28448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z="1800" baseline="0">
                <a:solidFill>
                  <a:srgbClr val="000000"/>
                </a:solidFill>
                <a:latin typeface="Calibri" panose="020F0502020204030204" pitchFamily="34" charset="0"/>
              </a:defRPr>
            </a:lvl1pPr>
          </a:lstStyle>
          <a:p>
            <a:pPr>
              <a:defRPr/>
            </a:pPr>
            <a:fld id="{4B5F93DE-AF05-4526-8F82-9E2EB7F3E1D9}" type="slidenum">
              <a:rPr lang="en-US" altLang="zh-CN"/>
              <a:pPr>
                <a:defRPr/>
              </a:pPr>
              <a:t>‹#›</a:t>
            </a:fld>
            <a:endParaRPr lang="en-US" altLang="zh-CN"/>
          </a:p>
        </p:txBody>
      </p:sp>
    </p:spTree>
    <p:extLst>
      <p:ext uri="{BB962C8B-B14F-4D97-AF65-F5344CB8AC3E}">
        <p14:creationId xmlns:p14="http://schemas.microsoft.com/office/powerpoint/2010/main" val="309803243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7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304766"/>
            <a:ext cx="10607213" cy="415710"/>
          </a:xfrm>
        </p:spPr>
        <p:txBody>
          <a:bodyPr/>
          <a:lstStyle>
            <a:lvl1pPr algn="l">
              <a:defRPr sz="1350" b="0">
                <a:solidFill>
                  <a:schemeClr val="accent4"/>
                </a:solidFill>
              </a:defRPr>
            </a:lvl1pPr>
          </a:lstStyle>
          <a:p>
            <a:r>
              <a:rPr lang="en-US" dirty="0"/>
              <a:t>Click to edit Master title style</a:t>
            </a:r>
          </a:p>
        </p:txBody>
      </p:sp>
    </p:spTree>
    <p:extLst>
      <p:ext uri="{BB962C8B-B14F-4D97-AF65-F5344CB8AC3E}">
        <p14:creationId xmlns:p14="http://schemas.microsoft.com/office/powerpoint/2010/main" val="2165443263"/>
      </p:ext>
    </p:extLst>
  </p:cSld>
  <p:clrMapOvr>
    <a:masterClrMapping/>
  </p:clrMapOvr>
  <p:transition spd="med">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AE0DB0B-7EE4-473A-91BF-3BE4AD656EFA}"/>
              </a:ext>
            </a:extLst>
          </p:cNvPr>
          <p:cNvSpPr>
            <a:spLocks noChangeArrowheads="1"/>
          </p:cNvSpPr>
          <p:nvPr userDrawn="1"/>
        </p:nvSpPr>
        <p:spPr bwMode="auto">
          <a:xfrm>
            <a:off x="-31750" y="-60325"/>
            <a:ext cx="12223751" cy="6918325"/>
          </a:xfrm>
          <a:prstGeom prst="rect">
            <a:avLst/>
          </a:prstGeom>
          <a:gradFill rotWithShape="1">
            <a:gsLst>
              <a:gs pos="0">
                <a:srgbClr val="FFFFFF"/>
              </a:gs>
              <a:gs pos="63000">
                <a:srgbClr val="FFFFFF"/>
              </a:gs>
              <a:gs pos="100000">
                <a:srgbClr val="DCE6F2"/>
              </a:gs>
            </a:gsLst>
            <a:lin ang="15240000"/>
          </a:gradFill>
          <a:ln>
            <a:noFill/>
          </a:ln>
          <a:extLst/>
        </p:spPr>
        <p:txBody>
          <a:bodyPr/>
          <a:lstStyle>
            <a:lvl1pPr eaLnBrk="0" hangingPunct="0">
              <a:defRPr>
                <a:solidFill>
                  <a:schemeClr val="tx1"/>
                </a:solidFill>
                <a:latin typeface="Times New Roman" pitchFamily="18" charset="0"/>
                <a:ea typeface="宋体" pitchFamily="2" charset="-122"/>
              </a:defRPr>
            </a:lvl1pPr>
            <a:lvl2pPr marL="742950" indent="-285750" eaLnBrk="0" hangingPunct="0">
              <a:defRPr>
                <a:solidFill>
                  <a:schemeClr val="tx1"/>
                </a:solidFill>
                <a:latin typeface="Times New Roman" pitchFamily="18" charset="0"/>
                <a:ea typeface="宋体" pitchFamily="2" charset="-122"/>
              </a:defRPr>
            </a:lvl2pPr>
            <a:lvl3pPr marL="1143000" indent="-228600" eaLnBrk="0" hangingPunct="0">
              <a:defRPr>
                <a:solidFill>
                  <a:schemeClr val="tx1"/>
                </a:solidFill>
                <a:latin typeface="Times New Roman" pitchFamily="18" charset="0"/>
                <a:ea typeface="宋体" pitchFamily="2" charset="-122"/>
              </a:defRPr>
            </a:lvl3pPr>
            <a:lvl4pPr marL="1600200" indent="-228600" eaLnBrk="0" hangingPunct="0">
              <a:defRPr>
                <a:solidFill>
                  <a:schemeClr val="tx1"/>
                </a:solidFill>
                <a:latin typeface="Times New Roman" pitchFamily="18" charset="0"/>
                <a:ea typeface="宋体" pitchFamily="2" charset="-122"/>
              </a:defRPr>
            </a:lvl4pPr>
            <a:lvl5pPr marL="2057400" indent="-228600" eaLnBrk="0" hangingPunct="0">
              <a:defRPr>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a:solidFill>
                  <a:schemeClr val="tx1"/>
                </a:solidFill>
                <a:latin typeface="Times New Roman" pitchFamily="18" charset="0"/>
                <a:ea typeface="宋体" pitchFamily="2" charset="-122"/>
              </a:defRPr>
            </a:lvl9pPr>
          </a:lstStyle>
          <a:p>
            <a:pPr eaLnBrk="1" hangingPunct="1">
              <a:defRPr/>
            </a:pPr>
            <a:endParaRPr lang="zh-CN" altLang="en-US" sz="1800" baseline="0">
              <a:solidFill>
                <a:srgbClr val="000000"/>
              </a:solidFill>
              <a:cs typeface="+mn-cs"/>
            </a:endParaRPr>
          </a:p>
        </p:txBody>
      </p:sp>
      <p:sp>
        <p:nvSpPr>
          <p:cNvPr id="4" name="Hexagon 9">
            <a:extLst>
              <a:ext uri="{FF2B5EF4-FFF2-40B4-BE49-F238E27FC236}">
                <a16:creationId xmlns:a16="http://schemas.microsoft.com/office/drawing/2014/main" id="{407B38F5-DB0C-45B1-97B9-9A2ADF08A36E}"/>
              </a:ext>
            </a:extLst>
          </p:cNvPr>
          <p:cNvSpPr>
            <a:spLocks noChangeArrowheads="1"/>
          </p:cNvSpPr>
          <p:nvPr userDrawn="1"/>
        </p:nvSpPr>
        <p:spPr bwMode="auto">
          <a:xfrm>
            <a:off x="57152" y="1657351"/>
            <a:ext cx="1096433" cy="822325"/>
          </a:xfrm>
          <a:prstGeom prst="hexagon">
            <a:avLst>
              <a:gd name="adj" fmla="val 25000"/>
              <a:gd name="vf" fmla="val 115470"/>
            </a:avLst>
          </a:prstGeom>
          <a:solidFill>
            <a:srgbClr val="FFFFFF">
              <a:alpha val="49019"/>
            </a:srgbClr>
          </a:solidFill>
          <a:ln>
            <a:noFill/>
          </a:ln>
          <a:extLst/>
        </p:spPr>
        <p:txBody>
          <a:bodyPr/>
          <a:lstStyle>
            <a:lvl1pPr eaLnBrk="0" hangingPunct="0">
              <a:defRPr>
                <a:solidFill>
                  <a:schemeClr val="tx1"/>
                </a:solidFill>
                <a:latin typeface="Times New Roman" pitchFamily="18" charset="0"/>
                <a:ea typeface="宋体" pitchFamily="2" charset="-122"/>
              </a:defRPr>
            </a:lvl1pPr>
            <a:lvl2pPr marL="742950" indent="-285750" eaLnBrk="0" hangingPunct="0">
              <a:defRPr>
                <a:solidFill>
                  <a:schemeClr val="tx1"/>
                </a:solidFill>
                <a:latin typeface="Times New Roman" pitchFamily="18" charset="0"/>
                <a:ea typeface="宋体" pitchFamily="2" charset="-122"/>
              </a:defRPr>
            </a:lvl2pPr>
            <a:lvl3pPr marL="1143000" indent="-228600" eaLnBrk="0" hangingPunct="0">
              <a:defRPr>
                <a:solidFill>
                  <a:schemeClr val="tx1"/>
                </a:solidFill>
                <a:latin typeface="Times New Roman" pitchFamily="18" charset="0"/>
                <a:ea typeface="宋体" pitchFamily="2" charset="-122"/>
              </a:defRPr>
            </a:lvl3pPr>
            <a:lvl4pPr marL="1600200" indent="-228600" eaLnBrk="0" hangingPunct="0">
              <a:defRPr>
                <a:solidFill>
                  <a:schemeClr val="tx1"/>
                </a:solidFill>
                <a:latin typeface="Times New Roman" pitchFamily="18" charset="0"/>
                <a:ea typeface="宋体" pitchFamily="2" charset="-122"/>
              </a:defRPr>
            </a:lvl4pPr>
            <a:lvl5pPr marL="2057400" indent="-228600" eaLnBrk="0" hangingPunct="0">
              <a:defRPr>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a:solidFill>
                  <a:schemeClr val="tx1"/>
                </a:solidFill>
                <a:latin typeface="Times New Roman" pitchFamily="18" charset="0"/>
                <a:ea typeface="宋体" pitchFamily="2" charset="-122"/>
              </a:defRPr>
            </a:lvl9pPr>
          </a:lstStyle>
          <a:p>
            <a:pPr eaLnBrk="1" hangingPunct="1">
              <a:defRPr/>
            </a:pPr>
            <a:endParaRPr lang="zh-CN" altLang="en-US" sz="1800" baseline="0">
              <a:solidFill>
                <a:srgbClr val="000000"/>
              </a:solidFill>
              <a:cs typeface="+mn-cs"/>
            </a:endParaRPr>
          </a:p>
        </p:txBody>
      </p:sp>
      <p:sp>
        <p:nvSpPr>
          <p:cNvPr id="5" name="Hexagon 10">
            <a:extLst>
              <a:ext uri="{FF2B5EF4-FFF2-40B4-BE49-F238E27FC236}">
                <a16:creationId xmlns:a16="http://schemas.microsoft.com/office/drawing/2014/main" id="{264D109B-866B-4468-B4ED-B6A19554A6D2}"/>
              </a:ext>
            </a:extLst>
          </p:cNvPr>
          <p:cNvSpPr>
            <a:spLocks noChangeArrowheads="1"/>
          </p:cNvSpPr>
          <p:nvPr userDrawn="1"/>
        </p:nvSpPr>
        <p:spPr bwMode="auto">
          <a:xfrm>
            <a:off x="920752" y="1236663"/>
            <a:ext cx="1096433" cy="823912"/>
          </a:xfrm>
          <a:prstGeom prst="hexagon">
            <a:avLst>
              <a:gd name="adj" fmla="val 25000"/>
              <a:gd name="vf" fmla="val 115470"/>
            </a:avLst>
          </a:prstGeom>
          <a:solidFill>
            <a:srgbClr val="FFFFFF">
              <a:alpha val="49019"/>
            </a:srgbClr>
          </a:solidFill>
          <a:ln>
            <a:noFill/>
          </a:ln>
          <a:extLst/>
        </p:spPr>
        <p:txBody>
          <a:bodyPr/>
          <a:lstStyle>
            <a:lvl1pPr eaLnBrk="0" hangingPunct="0">
              <a:defRPr>
                <a:solidFill>
                  <a:schemeClr val="tx1"/>
                </a:solidFill>
                <a:latin typeface="Times New Roman" pitchFamily="18" charset="0"/>
                <a:ea typeface="宋体" pitchFamily="2" charset="-122"/>
              </a:defRPr>
            </a:lvl1pPr>
            <a:lvl2pPr marL="742950" indent="-285750" eaLnBrk="0" hangingPunct="0">
              <a:defRPr>
                <a:solidFill>
                  <a:schemeClr val="tx1"/>
                </a:solidFill>
                <a:latin typeface="Times New Roman" pitchFamily="18" charset="0"/>
                <a:ea typeface="宋体" pitchFamily="2" charset="-122"/>
              </a:defRPr>
            </a:lvl2pPr>
            <a:lvl3pPr marL="1143000" indent="-228600" eaLnBrk="0" hangingPunct="0">
              <a:defRPr>
                <a:solidFill>
                  <a:schemeClr val="tx1"/>
                </a:solidFill>
                <a:latin typeface="Times New Roman" pitchFamily="18" charset="0"/>
                <a:ea typeface="宋体" pitchFamily="2" charset="-122"/>
              </a:defRPr>
            </a:lvl3pPr>
            <a:lvl4pPr marL="1600200" indent="-228600" eaLnBrk="0" hangingPunct="0">
              <a:defRPr>
                <a:solidFill>
                  <a:schemeClr val="tx1"/>
                </a:solidFill>
                <a:latin typeface="Times New Roman" pitchFamily="18" charset="0"/>
                <a:ea typeface="宋体" pitchFamily="2" charset="-122"/>
              </a:defRPr>
            </a:lvl4pPr>
            <a:lvl5pPr marL="2057400" indent="-228600" eaLnBrk="0" hangingPunct="0">
              <a:defRPr>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a:solidFill>
                  <a:schemeClr val="tx1"/>
                </a:solidFill>
                <a:latin typeface="Times New Roman" pitchFamily="18" charset="0"/>
                <a:ea typeface="宋体" pitchFamily="2" charset="-122"/>
              </a:defRPr>
            </a:lvl9pPr>
          </a:lstStyle>
          <a:p>
            <a:pPr eaLnBrk="1" hangingPunct="1">
              <a:defRPr/>
            </a:pPr>
            <a:endParaRPr lang="zh-CN" altLang="en-US" sz="1800" baseline="0">
              <a:solidFill>
                <a:srgbClr val="000000"/>
              </a:solidFill>
              <a:cs typeface="+mn-cs"/>
            </a:endParaRPr>
          </a:p>
        </p:txBody>
      </p:sp>
      <p:pic>
        <p:nvPicPr>
          <p:cNvPr id="6" name="Picture 11" descr="EBSCO logo.png">
            <a:extLst>
              <a:ext uri="{FF2B5EF4-FFF2-40B4-BE49-F238E27FC236}">
                <a16:creationId xmlns:a16="http://schemas.microsoft.com/office/drawing/2014/main" id="{960CD412-1541-4A4B-9263-4ED3D124A4C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145617" y="6096000"/>
            <a:ext cx="1930400"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Hexagon 12">
            <a:extLst>
              <a:ext uri="{FF2B5EF4-FFF2-40B4-BE49-F238E27FC236}">
                <a16:creationId xmlns:a16="http://schemas.microsoft.com/office/drawing/2014/main" id="{832C57E3-E21D-4BCF-83CB-79FCF2151B68}"/>
              </a:ext>
            </a:extLst>
          </p:cNvPr>
          <p:cNvSpPr>
            <a:spLocks noChangeArrowheads="1"/>
          </p:cNvSpPr>
          <p:nvPr userDrawn="1"/>
        </p:nvSpPr>
        <p:spPr bwMode="auto">
          <a:xfrm>
            <a:off x="1790701" y="1647825"/>
            <a:ext cx="1096433" cy="823913"/>
          </a:xfrm>
          <a:prstGeom prst="hexagon">
            <a:avLst>
              <a:gd name="adj" fmla="val 25000"/>
              <a:gd name="vf" fmla="val 115470"/>
            </a:avLst>
          </a:prstGeom>
          <a:solidFill>
            <a:srgbClr val="FFFFFF">
              <a:alpha val="49019"/>
            </a:srgbClr>
          </a:solidFill>
          <a:ln>
            <a:noFill/>
          </a:ln>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eaLnBrk="1" hangingPunct="1">
              <a:defRPr/>
            </a:pPr>
            <a:endParaRPr lang="en-US" altLang="zh-CN" sz="1800" baseline="0">
              <a:solidFill>
                <a:srgbClr val="FFFFFF"/>
              </a:solidFill>
              <a:latin typeface="Calibri" pitchFamily="34" charset="0"/>
              <a:ea typeface="宋体" pitchFamily="2" charset="-122"/>
              <a:cs typeface="+mn-cs"/>
            </a:endParaRPr>
          </a:p>
        </p:txBody>
      </p:sp>
      <p:sp>
        <p:nvSpPr>
          <p:cNvPr id="8" name="Hexagon 13">
            <a:extLst>
              <a:ext uri="{FF2B5EF4-FFF2-40B4-BE49-F238E27FC236}">
                <a16:creationId xmlns:a16="http://schemas.microsoft.com/office/drawing/2014/main" id="{6D6FE64F-9831-4B32-B991-5D4D2646DBF4}"/>
              </a:ext>
            </a:extLst>
          </p:cNvPr>
          <p:cNvSpPr>
            <a:spLocks noChangeArrowheads="1"/>
          </p:cNvSpPr>
          <p:nvPr userDrawn="1"/>
        </p:nvSpPr>
        <p:spPr bwMode="auto">
          <a:xfrm>
            <a:off x="1784351" y="817564"/>
            <a:ext cx="1098549" cy="822325"/>
          </a:xfrm>
          <a:prstGeom prst="hexagon">
            <a:avLst>
              <a:gd name="adj" fmla="val 25048"/>
              <a:gd name="vf" fmla="val 115470"/>
            </a:avLst>
          </a:prstGeom>
          <a:solidFill>
            <a:srgbClr val="FFFFFF">
              <a:alpha val="49019"/>
            </a:srgbClr>
          </a:solidFill>
          <a:ln>
            <a:noFill/>
          </a:ln>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eaLnBrk="1" hangingPunct="1">
              <a:defRPr/>
            </a:pPr>
            <a:endParaRPr lang="en-US" altLang="zh-CN" sz="1800" baseline="0">
              <a:solidFill>
                <a:srgbClr val="FFFFFF"/>
              </a:solidFill>
              <a:latin typeface="Calibri" pitchFamily="34" charset="0"/>
              <a:ea typeface="宋体" pitchFamily="2" charset="-122"/>
              <a:cs typeface="+mn-cs"/>
            </a:endParaRPr>
          </a:p>
        </p:txBody>
      </p:sp>
      <p:sp>
        <p:nvSpPr>
          <p:cNvPr id="9" name="Hexagon 14">
            <a:extLst>
              <a:ext uri="{FF2B5EF4-FFF2-40B4-BE49-F238E27FC236}">
                <a16:creationId xmlns:a16="http://schemas.microsoft.com/office/drawing/2014/main" id="{4FF718F2-87B3-48DD-8E28-8BD257A70FF5}"/>
              </a:ext>
            </a:extLst>
          </p:cNvPr>
          <p:cNvSpPr>
            <a:spLocks noChangeArrowheads="1"/>
          </p:cNvSpPr>
          <p:nvPr userDrawn="1"/>
        </p:nvSpPr>
        <p:spPr bwMode="auto">
          <a:xfrm>
            <a:off x="2660652" y="1220789"/>
            <a:ext cx="1096433" cy="822325"/>
          </a:xfrm>
          <a:prstGeom prst="hexagon">
            <a:avLst>
              <a:gd name="adj" fmla="val 25000"/>
              <a:gd name="vf" fmla="val 115470"/>
            </a:avLst>
          </a:prstGeom>
          <a:solidFill>
            <a:srgbClr val="FFFFFF">
              <a:alpha val="49019"/>
            </a:srgbClr>
          </a:solidFill>
          <a:ln>
            <a:noFill/>
          </a:ln>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eaLnBrk="1" hangingPunct="1">
              <a:defRPr/>
            </a:pPr>
            <a:endParaRPr lang="en-US" altLang="zh-CN" sz="1800" baseline="0">
              <a:solidFill>
                <a:srgbClr val="FFFFFF"/>
              </a:solidFill>
              <a:latin typeface="Calibri" pitchFamily="34" charset="0"/>
              <a:ea typeface="宋体" pitchFamily="2" charset="-122"/>
              <a:cs typeface="+mn-cs"/>
            </a:endParaRPr>
          </a:p>
        </p:txBody>
      </p:sp>
      <p:sp>
        <p:nvSpPr>
          <p:cNvPr id="2" name="Title 1"/>
          <p:cNvSpPr>
            <a:spLocks noGrp="1"/>
          </p:cNvSpPr>
          <p:nvPr>
            <p:ph type="ctrTitle"/>
          </p:nvPr>
        </p:nvSpPr>
        <p:spPr>
          <a:xfrm>
            <a:off x="0" y="2667001"/>
            <a:ext cx="12192000" cy="784225"/>
          </a:xfrm>
        </p:spPr>
        <p:txBody>
          <a:bodyPr/>
          <a:lstStyle>
            <a:lvl1pPr>
              <a:defRPr sz="4800"/>
            </a:lvl1pPr>
          </a:lstStyle>
          <a:p>
            <a:r>
              <a:rPr lang="en-US" dirty="0"/>
              <a:t>Click to edit Master title style</a:t>
            </a:r>
          </a:p>
        </p:txBody>
      </p:sp>
    </p:spTree>
    <p:extLst>
      <p:ext uri="{BB962C8B-B14F-4D97-AF65-F5344CB8AC3E}">
        <p14:creationId xmlns:p14="http://schemas.microsoft.com/office/powerpoint/2010/main" val="767643310"/>
      </p:ext>
    </p:extLst>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5" descr="Screen shot 2013-02-04 at 12.56.36 PM.png">
            <a:extLst>
              <a:ext uri="{FF2B5EF4-FFF2-40B4-BE49-F238E27FC236}">
                <a16:creationId xmlns:a16="http://schemas.microsoft.com/office/drawing/2014/main" id="{BFFF118D-91A4-4AA6-946B-1BE10FFDF4EC}"/>
              </a:ext>
            </a:extLst>
          </p:cNvPr>
          <p:cNvPicPr>
            <a:picLocks noChangeAspect="1"/>
          </p:cNvPicPr>
          <p:nvPr userDrawn="1"/>
        </p:nvPicPr>
        <p:blipFill>
          <a:blip r:embed="rId2">
            <a:extLst>
              <a:ext uri="{28A0092B-C50C-407E-A947-70E740481C1C}">
                <a14:useLocalDpi xmlns:a14="http://schemas.microsoft.com/office/drawing/2010/main" val="0"/>
              </a:ext>
            </a:extLst>
          </a:blip>
          <a:srcRect l="7448" r="8180" b="40030"/>
          <a:stretch>
            <a:fillRect/>
          </a:stretch>
        </p:blipFill>
        <p:spPr bwMode="auto">
          <a:xfrm>
            <a:off x="0" y="6270625"/>
            <a:ext cx="12192000"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descr="EBSCO_PMS294.png">
            <a:extLst>
              <a:ext uri="{FF2B5EF4-FFF2-40B4-BE49-F238E27FC236}">
                <a16:creationId xmlns:a16="http://schemas.microsoft.com/office/drawing/2014/main" id="{D06767F6-CAE3-46CB-9442-E4EA0747B449}"/>
              </a:ext>
            </a:extLst>
          </p:cNvPr>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34951" y="6513513"/>
            <a:ext cx="844549" cy="22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0">
            <a:extLst>
              <a:ext uri="{FF2B5EF4-FFF2-40B4-BE49-F238E27FC236}">
                <a16:creationId xmlns:a16="http://schemas.microsoft.com/office/drawing/2014/main" id="{0EB2F877-335C-4CD9-863B-A91EB0BCA502}"/>
              </a:ext>
            </a:extLst>
          </p:cNvPr>
          <p:cNvSpPr txBox="1">
            <a:spLocks noChangeArrowheads="1"/>
          </p:cNvSpPr>
          <p:nvPr userDrawn="1"/>
        </p:nvSpPr>
        <p:spPr bwMode="auto">
          <a:xfrm>
            <a:off x="1079500" y="6470651"/>
            <a:ext cx="1200585" cy="276999"/>
          </a:xfrm>
          <a:prstGeom prst="rect">
            <a:avLst/>
          </a:prstGeom>
          <a:noFill/>
          <a:ln>
            <a:noFill/>
          </a:ln>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eaLnBrk="1" hangingPunct="1">
              <a:defRPr/>
            </a:pPr>
            <a:r>
              <a:rPr lang="en-US" altLang="zh-CN" sz="1200" baseline="0">
                <a:solidFill>
                  <a:srgbClr val="376092"/>
                </a:solidFill>
                <a:ea typeface="宋体" pitchFamily="2" charset="-122"/>
                <a:cs typeface="+mn-cs"/>
              </a:rPr>
              <a:t>www.ebsco.com</a:t>
            </a:r>
          </a:p>
        </p:txBody>
      </p:sp>
      <p:sp>
        <p:nvSpPr>
          <p:cNvPr id="2" name="Title 1"/>
          <p:cNvSpPr>
            <a:spLocks noGrp="1"/>
          </p:cNvSpPr>
          <p:nvPr>
            <p:ph type="title"/>
          </p:nvPr>
        </p:nvSpPr>
        <p:spPr>
          <a:xfrm>
            <a:off x="0" y="914400"/>
            <a:ext cx="12192000" cy="762000"/>
          </a:xfrm>
        </p:spPr>
        <p:txBody>
          <a:bodyPr/>
          <a:lstStyle/>
          <a:p>
            <a:r>
              <a:rPr lang="en-US" dirty="0"/>
              <a:t>Click to edit Master title style</a:t>
            </a:r>
          </a:p>
        </p:txBody>
      </p:sp>
      <p:sp>
        <p:nvSpPr>
          <p:cNvPr id="3" name="Content Placeholder 2"/>
          <p:cNvSpPr>
            <a:spLocks noGrp="1"/>
          </p:cNvSpPr>
          <p:nvPr>
            <p:ph idx="1"/>
          </p:nvPr>
        </p:nvSpPr>
        <p:spPr>
          <a:xfrm>
            <a:off x="609600" y="1828801"/>
            <a:ext cx="10972800" cy="4525963"/>
          </a:xfrm>
          <a:prstGeom prst="rect">
            <a:avLst/>
          </a:prstGeom>
        </p:spPr>
        <p:txBody>
          <a:bodyPr/>
          <a:lstStyle>
            <a:lvl1pPr marL="282575" indent="-282575">
              <a:defRPr>
                <a:latin typeface="Georgia" pitchFamily="18" charset="0"/>
              </a:defRPr>
            </a:lvl1pPr>
            <a:lvl2pPr>
              <a:defRPr>
                <a:latin typeface="Georgia" pitchFamily="18" charset="0"/>
              </a:defRPr>
            </a:lvl2pPr>
            <a:lvl3pPr>
              <a:defRPr>
                <a:latin typeface="Georgia" pitchFamily="18" charset="0"/>
              </a:defRPr>
            </a:lvl3pPr>
            <a:lvl4pPr>
              <a:defRPr>
                <a:latin typeface="Georgia" pitchFamily="18" charset="0"/>
              </a:defRPr>
            </a:lvl4pPr>
            <a:lvl5pPr>
              <a:defRPr>
                <a:latin typeface="Georgia"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92374482"/>
      </p:ext>
    </p:extLst>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pic>
        <p:nvPicPr>
          <p:cNvPr id="2" name="Picture 5" descr="AcadSearch_generic.png">
            <a:extLst>
              <a:ext uri="{FF2B5EF4-FFF2-40B4-BE49-F238E27FC236}">
                <a16:creationId xmlns:a16="http://schemas.microsoft.com/office/drawing/2014/main" id="{26149AD4-EC03-479D-87AC-974604326A10}"/>
              </a:ext>
            </a:extLst>
          </p:cNvPr>
          <p:cNvPicPr>
            <a:picLocks noChangeAspect="1"/>
          </p:cNvPicPr>
          <p:nvPr userDrawn="1"/>
        </p:nvPicPr>
        <p:blipFill>
          <a:blip r:embed="rId2">
            <a:extLst>
              <a:ext uri="{28A0092B-C50C-407E-A947-70E740481C1C}">
                <a14:useLocalDpi xmlns:a14="http://schemas.microsoft.com/office/drawing/2010/main" val="0"/>
              </a:ext>
            </a:extLst>
          </a:blip>
          <a:srcRect t="13461"/>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9363823"/>
      </p:ext>
    </p:extLst>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17048"/>
            <a:ext cx="10515600" cy="1997555"/>
          </a:xfrm>
        </p:spPr>
        <p:txBody>
          <a:bodyPr anchor="b"/>
          <a:lstStyle>
            <a:lvl1pPr algn="ctr">
              <a:defRPr sz="2700"/>
            </a:lvl1pPr>
          </a:lstStyle>
          <a:p>
            <a:r>
              <a:rPr lang="en-US" dirty="0"/>
              <a:t>Click to edit Master title style</a:t>
            </a:r>
          </a:p>
        </p:txBody>
      </p:sp>
    </p:spTree>
    <p:extLst>
      <p:ext uri="{BB962C8B-B14F-4D97-AF65-F5344CB8AC3E}">
        <p14:creationId xmlns:p14="http://schemas.microsoft.com/office/powerpoint/2010/main" val="1319374583"/>
      </p:ext>
    </p:extLst>
  </p:cSld>
  <p:clrMapOvr>
    <a:masterClrMapping/>
  </p:clrMapOvr>
  <p:transition spd="med">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3375"/>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a:t>单击以编辑母版副标题样式</a:t>
            </a:r>
          </a:p>
        </p:txBody>
      </p:sp>
      <p:sp>
        <p:nvSpPr>
          <p:cNvPr id="4" name="日期占位符 3">
            <a:extLst>
              <a:ext uri="{FF2B5EF4-FFF2-40B4-BE49-F238E27FC236}">
                <a16:creationId xmlns:a16="http://schemas.microsoft.com/office/drawing/2014/main" id="{3DC9AF3D-FB39-4EF1-B118-1E84AC573E92}"/>
              </a:ext>
            </a:extLst>
          </p:cNvPr>
          <p:cNvSpPr>
            <a:spLocks noGrp="1"/>
          </p:cNvSpPr>
          <p:nvPr>
            <p:ph type="dt" sz="half" idx="10"/>
          </p:nvPr>
        </p:nvSpPr>
        <p:spPr>
          <a:xfrm>
            <a:off x="0" y="0"/>
            <a:ext cx="0" cy="0"/>
          </a:xfrm>
        </p:spPr>
        <p:txBody>
          <a:bodyPr vert="horz" wrap="square" lIns="91440" tIns="45720" rIns="91440" bIns="45720" numCol="1" anchor="t" anchorCtr="0" compatLnSpc="1">
            <a:prstTxWarp prst="textNoShape">
              <a:avLst/>
            </a:prstTxWarp>
          </a:bodyPr>
          <a:lstStyle>
            <a:lvl1pPr eaLnBrk="1" hangingPunct="1">
              <a:defRPr>
                <a:ea typeface="宋体" panose="02010600030101010101" pitchFamily="2" charset="-122"/>
              </a:defRPr>
            </a:lvl1pPr>
          </a:lstStyle>
          <a:p>
            <a:pPr>
              <a:defRPr/>
            </a:pPr>
            <a:fld id="{32128AE6-C5E9-49AD-83A9-30548BC45051}" type="datetimeFigureOut">
              <a:rPr lang="zh-CN" altLang="en-US"/>
              <a:pPr>
                <a:defRPr/>
              </a:pPr>
              <a:t>2019/10/22</a:t>
            </a:fld>
            <a:endParaRPr lang="zh-CN" altLang="en-US"/>
          </a:p>
        </p:txBody>
      </p:sp>
      <p:sp>
        <p:nvSpPr>
          <p:cNvPr id="5" name="页脚占位符 4">
            <a:extLst>
              <a:ext uri="{FF2B5EF4-FFF2-40B4-BE49-F238E27FC236}">
                <a16:creationId xmlns:a16="http://schemas.microsoft.com/office/drawing/2014/main" id="{D5456A6E-2B38-4682-89BF-6562C1ECAAA9}"/>
              </a:ext>
            </a:extLst>
          </p:cNvPr>
          <p:cNvSpPr>
            <a:spLocks noGrp="1"/>
          </p:cNvSpPr>
          <p:nvPr>
            <p:ph type="ftr" sz="quarter" idx="11"/>
          </p:nvPr>
        </p:nvSpPr>
        <p:spPr>
          <a:xfrm>
            <a:off x="0" y="0"/>
            <a:ext cx="0" cy="0"/>
          </a:xfrm>
        </p:spPr>
        <p:txBody>
          <a:bodyPr vert="horz" wrap="square" lIns="91440" tIns="45720" rIns="91440" bIns="45720" numCol="1" anchor="t" anchorCtr="0" compatLnSpc="1">
            <a:prstTxWarp prst="textNoShape">
              <a:avLst/>
            </a:prstTxWarp>
          </a:bodyPr>
          <a:lstStyle>
            <a:lvl1pPr eaLnBrk="1" hangingPunct="1">
              <a:defRPr>
                <a:ea typeface="宋体" panose="02010600030101010101" pitchFamily="2" charset="-122"/>
              </a:defRPr>
            </a:lvl1pPr>
          </a:lstStyle>
          <a:p>
            <a:pPr>
              <a:defRPr/>
            </a:pPr>
            <a:endParaRPr lang="zh-CN" altLang="en-US"/>
          </a:p>
        </p:txBody>
      </p:sp>
      <p:sp>
        <p:nvSpPr>
          <p:cNvPr id="6" name="灯片编号占位符 5">
            <a:extLst>
              <a:ext uri="{FF2B5EF4-FFF2-40B4-BE49-F238E27FC236}">
                <a16:creationId xmlns:a16="http://schemas.microsoft.com/office/drawing/2014/main" id="{A7FC225B-FD70-43E4-A235-A047AB9D1C10}"/>
              </a:ext>
            </a:extLst>
          </p:cNvPr>
          <p:cNvSpPr>
            <a:spLocks noGrp="1"/>
          </p:cNvSpPr>
          <p:nvPr>
            <p:ph type="sldNum" sz="quarter" idx="12"/>
          </p:nvPr>
        </p:nvSpPr>
        <p:spPr>
          <a:xfrm>
            <a:off x="0" y="0"/>
            <a:ext cx="0" cy="0"/>
          </a:xfrm>
        </p:spPr>
        <p:txBody>
          <a:bodyPr vert="horz" wrap="square" lIns="91440" tIns="45720" rIns="91440" bIns="45720" numCol="1" anchor="t" anchorCtr="0" compatLnSpc="1">
            <a:prstTxWarp prst="textNoShape">
              <a:avLst/>
            </a:prstTxWarp>
          </a:bodyPr>
          <a:lstStyle>
            <a:lvl1pPr eaLnBrk="1" hangingPunct="1">
              <a:defRPr>
                <a:ea typeface="宋体" panose="02010600030101010101" pitchFamily="2" charset="-122"/>
              </a:defRPr>
            </a:lvl1pPr>
          </a:lstStyle>
          <a:p>
            <a:pPr>
              <a:defRPr/>
            </a:pPr>
            <a:fld id="{266BA0A7-B6F1-400B-93F6-AA1CCC2A2D0D}" type="slidenum">
              <a:rPr lang="zh-CN" altLang="en-US"/>
              <a:pPr>
                <a:defRPr/>
              </a:pPr>
              <a:t>‹#›</a:t>
            </a:fld>
            <a:endParaRPr lang="zh-CN" altLang="en-US"/>
          </a:p>
        </p:txBody>
      </p:sp>
    </p:spTree>
    <p:extLst>
      <p:ext uri="{BB962C8B-B14F-4D97-AF65-F5344CB8AC3E}">
        <p14:creationId xmlns:p14="http://schemas.microsoft.com/office/powerpoint/2010/main" val="1210472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517044"/>
            <a:ext cx="10515600" cy="1997555"/>
          </a:xfrm>
        </p:spPr>
        <p:txBody>
          <a:bodyPr anchor="b"/>
          <a:lstStyle>
            <a:lvl1pPr algn="ctr">
              <a:defRPr sz="4800"/>
            </a:lvl1pPr>
          </a:lstStyle>
          <a:p>
            <a:r>
              <a:rPr lang="en-US" dirty="0"/>
              <a:t>Click to edit Master title style</a:t>
            </a:r>
          </a:p>
        </p:txBody>
      </p:sp>
    </p:spTree>
    <p:extLst>
      <p:ext uri="{BB962C8B-B14F-4D97-AF65-F5344CB8AC3E}">
        <p14:creationId xmlns:p14="http://schemas.microsoft.com/office/powerpoint/2010/main" val="3527968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3" name="Rectangle 2">
            <a:hlinkClick r:id="rId2" action="ppaction://hlinksldjump"/>
            <a:extLst>
              <a:ext uri="{FF2B5EF4-FFF2-40B4-BE49-F238E27FC236}">
                <a16:creationId xmlns:a16="http://schemas.microsoft.com/office/drawing/2014/main" id="{B6952BE1-AFB2-4473-8E6F-B262A45C21BA}"/>
              </a:ext>
            </a:extLst>
          </p:cNvPr>
          <p:cNvSpPr/>
          <p:nvPr userDrawn="1"/>
        </p:nvSpPr>
        <p:spPr>
          <a:xfrm>
            <a:off x="203200" y="6172200"/>
            <a:ext cx="3860800" cy="457200"/>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baseline="-25000">
                <a:solidFill>
                  <a:schemeClr val="tx1"/>
                </a:solidFill>
                <a:latin typeface="Times New Roman" panose="02020603050405020304" pitchFamily="18" charset="0"/>
                <a:cs typeface="Arial" panose="020B0604020202020204" pitchFamily="34" charset="0"/>
              </a:defRPr>
            </a:lvl1pPr>
            <a:lvl2pPr marL="742950" indent="-285750">
              <a:defRPr sz="2400" baseline="-25000">
                <a:solidFill>
                  <a:schemeClr val="tx1"/>
                </a:solidFill>
                <a:latin typeface="Times New Roman" panose="02020603050405020304" pitchFamily="18" charset="0"/>
                <a:cs typeface="Arial" panose="020B0604020202020204" pitchFamily="34" charset="0"/>
              </a:defRPr>
            </a:lvl2pPr>
            <a:lvl3pPr marL="1143000" indent="-228600">
              <a:defRPr sz="2400" baseline="-25000">
                <a:solidFill>
                  <a:schemeClr val="tx1"/>
                </a:solidFill>
                <a:latin typeface="Times New Roman" panose="02020603050405020304" pitchFamily="18" charset="0"/>
                <a:cs typeface="Arial" panose="020B0604020202020204" pitchFamily="34" charset="0"/>
              </a:defRPr>
            </a:lvl3pPr>
            <a:lvl4pPr marL="1600200" indent="-228600">
              <a:defRPr sz="2400" baseline="-25000">
                <a:solidFill>
                  <a:schemeClr val="tx1"/>
                </a:solidFill>
                <a:latin typeface="Times New Roman" panose="02020603050405020304" pitchFamily="18" charset="0"/>
                <a:cs typeface="Arial" panose="020B0604020202020204" pitchFamily="34" charset="0"/>
              </a:defRPr>
            </a:lvl4pPr>
            <a:lvl5pPr marL="2057400" indent="-228600">
              <a:defRPr sz="2400" baseline="-25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9pPr>
          </a:lstStyle>
          <a:p>
            <a:pPr algn="ctr" eaLnBrk="1" hangingPunct="1">
              <a:defRPr/>
            </a:pPr>
            <a:endParaRPr lang="en-US" altLang="zh-CN" sz="2400">
              <a:solidFill>
                <a:srgbClr val="FFFFFF"/>
              </a:solidFill>
              <a:ea typeface="宋体" panose="02010600030101010101" pitchFamily="2" charset="-122"/>
            </a:endParaRPr>
          </a:p>
        </p:txBody>
      </p:sp>
      <p:sp>
        <p:nvSpPr>
          <p:cNvPr id="2" name="Title 1"/>
          <p:cNvSpPr>
            <a:spLocks noGrp="1"/>
          </p:cNvSpPr>
          <p:nvPr>
            <p:ph type="title"/>
          </p:nvPr>
        </p:nvSpPr>
        <p:spPr>
          <a:xfrm>
            <a:off x="609600" y="76200"/>
            <a:ext cx="10972800" cy="1143000"/>
          </a:xfrm>
        </p:spPr>
        <p:txBody>
          <a:bodyPr>
            <a:noAutofit/>
          </a:bodyPr>
          <a:lstStyle>
            <a:lvl1pPr>
              <a:defRPr>
                <a:solidFill>
                  <a:srgbClr val="447CA2"/>
                </a:solidFill>
                <a:latin typeface="Georgia" pitchFamily="18" charset="0"/>
              </a:defRPr>
            </a:lvl1pPr>
          </a:lstStyle>
          <a:p>
            <a:r>
              <a:rPr lang="en-US" dirty="0"/>
              <a:t>Click to edit Master title style</a:t>
            </a:r>
          </a:p>
        </p:txBody>
      </p:sp>
    </p:spTree>
    <p:extLst>
      <p:ext uri="{BB962C8B-B14F-4D97-AF65-F5344CB8AC3E}">
        <p14:creationId xmlns:p14="http://schemas.microsoft.com/office/powerpoint/2010/main" val="3571972634"/>
      </p:ext>
    </p:extLst>
  </p:cSld>
  <p:clrMapOvr>
    <a:masterClrMapping/>
  </p:clrMapOvr>
  <p:transitio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12CBA83-ED2E-4950-9224-3312C3FC7992}"/>
              </a:ext>
            </a:extLst>
          </p:cNvPr>
          <p:cNvSpPr>
            <a:spLocks noChangeArrowheads="1"/>
          </p:cNvSpPr>
          <p:nvPr userDrawn="1"/>
        </p:nvSpPr>
        <p:spPr bwMode="auto">
          <a:xfrm>
            <a:off x="-31750" y="-60325"/>
            <a:ext cx="12223751" cy="6918325"/>
          </a:xfrm>
          <a:prstGeom prst="rect">
            <a:avLst/>
          </a:prstGeom>
          <a:gradFill rotWithShape="1">
            <a:gsLst>
              <a:gs pos="0">
                <a:srgbClr val="FFFFFF"/>
              </a:gs>
              <a:gs pos="63000">
                <a:srgbClr val="FFFFFF"/>
              </a:gs>
              <a:gs pos="100000">
                <a:srgbClr val="DCE6F2"/>
              </a:gs>
            </a:gsLst>
            <a:lin ang="15240000"/>
          </a:gradFill>
          <a:ln>
            <a:noFill/>
          </a:ln>
          <a:extLst/>
        </p:spPr>
        <p:txBody>
          <a:bodyPr/>
          <a:lstStyle>
            <a:lvl1pPr eaLnBrk="0" hangingPunct="0">
              <a:defRPr>
                <a:solidFill>
                  <a:schemeClr val="tx1"/>
                </a:solidFill>
                <a:latin typeface="Times New Roman" pitchFamily="18" charset="0"/>
                <a:ea typeface="宋体" pitchFamily="2" charset="-122"/>
              </a:defRPr>
            </a:lvl1pPr>
            <a:lvl2pPr marL="742950" indent="-285750" eaLnBrk="0" hangingPunct="0">
              <a:defRPr>
                <a:solidFill>
                  <a:schemeClr val="tx1"/>
                </a:solidFill>
                <a:latin typeface="Times New Roman" pitchFamily="18" charset="0"/>
                <a:ea typeface="宋体" pitchFamily="2" charset="-122"/>
              </a:defRPr>
            </a:lvl2pPr>
            <a:lvl3pPr marL="1143000" indent="-228600" eaLnBrk="0" hangingPunct="0">
              <a:defRPr>
                <a:solidFill>
                  <a:schemeClr val="tx1"/>
                </a:solidFill>
                <a:latin typeface="Times New Roman" pitchFamily="18" charset="0"/>
                <a:ea typeface="宋体" pitchFamily="2" charset="-122"/>
              </a:defRPr>
            </a:lvl3pPr>
            <a:lvl4pPr marL="1600200" indent="-228600" eaLnBrk="0" hangingPunct="0">
              <a:defRPr>
                <a:solidFill>
                  <a:schemeClr val="tx1"/>
                </a:solidFill>
                <a:latin typeface="Times New Roman" pitchFamily="18" charset="0"/>
                <a:ea typeface="宋体" pitchFamily="2" charset="-122"/>
              </a:defRPr>
            </a:lvl4pPr>
            <a:lvl5pPr marL="2057400" indent="-228600" eaLnBrk="0" hangingPunct="0">
              <a:defRPr>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a:solidFill>
                  <a:schemeClr val="tx1"/>
                </a:solidFill>
                <a:latin typeface="Times New Roman" pitchFamily="18" charset="0"/>
                <a:ea typeface="宋体" pitchFamily="2" charset="-122"/>
              </a:defRPr>
            </a:lvl9pPr>
          </a:lstStyle>
          <a:p>
            <a:pPr defTabSz="514350" eaLnBrk="1" hangingPunct="1">
              <a:defRPr/>
            </a:pPr>
            <a:endParaRPr lang="zh-CN" altLang="en-US" sz="1013" baseline="0">
              <a:solidFill>
                <a:srgbClr val="000000"/>
              </a:solidFill>
              <a:cs typeface="+mn-cs"/>
            </a:endParaRPr>
          </a:p>
        </p:txBody>
      </p:sp>
      <p:sp>
        <p:nvSpPr>
          <p:cNvPr id="4" name="Hexagon 9">
            <a:extLst>
              <a:ext uri="{FF2B5EF4-FFF2-40B4-BE49-F238E27FC236}">
                <a16:creationId xmlns:a16="http://schemas.microsoft.com/office/drawing/2014/main" id="{5AED4F10-8FF5-4D7D-AA30-F4626EC61B32}"/>
              </a:ext>
            </a:extLst>
          </p:cNvPr>
          <p:cNvSpPr>
            <a:spLocks noChangeArrowheads="1"/>
          </p:cNvSpPr>
          <p:nvPr userDrawn="1"/>
        </p:nvSpPr>
        <p:spPr bwMode="auto">
          <a:xfrm>
            <a:off x="57152" y="1657351"/>
            <a:ext cx="1096433" cy="822325"/>
          </a:xfrm>
          <a:prstGeom prst="hexagon">
            <a:avLst>
              <a:gd name="adj" fmla="val 25000"/>
              <a:gd name="vf" fmla="val 115470"/>
            </a:avLst>
          </a:prstGeom>
          <a:solidFill>
            <a:srgbClr val="FFFFFF">
              <a:alpha val="49019"/>
            </a:srgbClr>
          </a:solidFill>
          <a:ln>
            <a:noFill/>
          </a:ln>
          <a:extLst/>
        </p:spPr>
        <p:txBody>
          <a:bodyPr/>
          <a:lstStyle>
            <a:lvl1pPr eaLnBrk="0" hangingPunct="0">
              <a:defRPr>
                <a:solidFill>
                  <a:schemeClr val="tx1"/>
                </a:solidFill>
                <a:latin typeface="Times New Roman" pitchFamily="18" charset="0"/>
                <a:ea typeface="宋体" pitchFamily="2" charset="-122"/>
              </a:defRPr>
            </a:lvl1pPr>
            <a:lvl2pPr marL="742950" indent="-285750" eaLnBrk="0" hangingPunct="0">
              <a:defRPr>
                <a:solidFill>
                  <a:schemeClr val="tx1"/>
                </a:solidFill>
                <a:latin typeface="Times New Roman" pitchFamily="18" charset="0"/>
                <a:ea typeface="宋体" pitchFamily="2" charset="-122"/>
              </a:defRPr>
            </a:lvl2pPr>
            <a:lvl3pPr marL="1143000" indent="-228600" eaLnBrk="0" hangingPunct="0">
              <a:defRPr>
                <a:solidFill>
                  <a:schemeClr val="tx1"/>
                </a:solidFill>
                <a:latin typeface="Times New Roman" pitchFamily="18" charset="0"/>
                <a:ea typeface="宋体" pitchFamily="2" charset="-122"/>
              </a:defRPr>
            </a:lvl3pPr>
            <a:lvl4pPr marL="1600200" indent="-228600" eaLnBrk="0" hangingPunct="0">
              <a:defRPr>
                <a:solidFill>
                  <a:schemeClr val="tx1"/>
                </a:solidFill>
                <a:latin typeface="Times New Roman" pitchFamily="18" charset="0"/>
                <a:ea typeface="宋体" pitchFamily="2" charset="-122"/>
              </a:defRPr>
            </a:lvl4pPr>
            <a:lvl5pPr marL="2057400" indent="-228600" eaLnBrk="0" hangingPunct="0">
              <a:defRPr>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a:solidFill>
                  <a:schemeClr val="tx1"/>
                </a:solidFill>
                <a:latin typeface="Times New Roman" pitchFamily="18" charset="0"/>
                <a:ea typeface="宋体" pitchFamily="2" charset="-122"/>
              </a:defRPr>
            </a:lvl9pPr>
          </a:lstStyle>
          <a:p>
            <a:pPr defTabSz="514350" eaLnBrk="1" hangingPunct="1">
              <a:defRPr/>
            </a:pPr>
            <a:endParaRPr lang="zh-CN" altLang="en-US" sz="1013" baseline="0">
              <a:solidFill>
                <a:srgbClr val="000000"/>
              </a:solidFill>
              <a:cs typeface="+mn-cs"/>
            </a:endParaRPr>
          </a:p>
        </p:txBody>
      </p:sp>
      <p:sp>
        <p:nvSpPr>
          <p:cNvPr id="5" name="Hexagon 10">
            <a:extLst>
              <a:ext uri="{FF2B5EF4-FFF2-40B4-BE49-F238E27FC236}">
                <a16:creationId xmlns:a16="http://schemas.microsoft.com/office/drawing/2014/main" id="{58DE2CC2-B6AC-4F0F-8E9C-AA46D4B17921}"/>
              </a:ext>
            </a:extLst>
          </p:cNvPr>
          <p:cNvSpPr>
            <a:spLocks noChangeArrowheads="1"/>
          </p:cNvSpPr>
          <p:nvPr userDrawn="1"/>
        </p:nvSpPr>
        <p:spPr bwMode="auto">
          <a:xfrm>
            <a:off x="920752" y="1236663"/>
            <a:ext cx="1096433" cy="823912"/>
          </a:xfrm>
          <a:prstGeom prst="hexagon">
            <a:avLst>
              <a:gd name="adj" fmla="val 25000"/>
              <a:gd name="vf" fmla="val 115470"/>
            </a:avLst>
          </a:prstGeom>
          <a:solidFill>
            <a:srgbClr val="FFFFFF">
              <a:alpha val="49019"/>
            </a:srgbClr>
          </a:solidFill>
          <a:ln>
            <a:noFill/>
          </a:ln>
          <a:extLst/>
        </p:spPr>
        <p:txBody>
          <a:bodyPr/>
          <a:lstStyle>
            <a:lvl1pPr eaLnBrk="0" hangingPunct="0">
              <a:defRPr>
                <a:solidFill>
                  <a:schemeClr val="tx1"/>
                </a:solidFill>
                <a:latin typeface="Times New Roman" pitchFamily="18" charset="0"/>
                <a:ea typeface="宋体" pitchFamily="2" charset="-122"/>
              </a:defRPr>
            </a:lvl1pPr>
            <a:lvl2pPr marL="742950" indent="-285750" eaLnBrk="0" hangingPunct="0">
              <a:defRPr>
                <a:solidFill>
                  <a:schemeClr val="tx1"/>
                </a:solidFill>
                <a:latin typeface="Times New Roman" pitchFamily="18" charset="0"/>
                <a:ea typeface="宋体" pitchFamily="2" charset="-122"/>
              </a:defRPr>
            </a:lvl2pPr>
            <a:lvl3pPr marL="1143000" indent="-228600" eaLnBrk="0" hangingPunct="0">
              <a:defRPr>
                <a:solidFill>
                  <a:schemeClr val="tx1"/>
                </a:solidFill>
                <a:latin typeface="Times New Roman" pitchFamily="18" charset="0"/>
                <a:ea typeface="宋体" pitchFamily="2" charset="-122"/>
              </a:defRPr>
            </a:lvl3pPr>
            <a:lvl4pPr marL="1600200" indent="-228600" eaLnBrk="0" hangingPunct="0">
              <a:defRPr>
                <a:solidFill>
                  <a:schemeClr val="tx1"/>
                </a:solidFill>
                <a:latin typeface="Times New Roman" pitchFamily="18" charset="0"/>
                <a:ea typeface="宋体" pitchFamily="2" charset="-122"/>
              </a:defRPr>
            </a:lvl4pPr>
            <a:lvl5pPr marL="2057400" indent="-228600" eaLnBrk="0" hangingPunct="0">
              <a:defRPr>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defRPr>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defRPr>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defRPr>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defRPr>
                <a:solidFill>
                  <a:schemeClr val="tx1"/>
                </a:solidFill>
                <a:latin typeface="Times New Roman" pitchFamily="18" charset="0"/>
                <a:ea typeface="宋体" pitchFamily="2" charset="-122"/>
              </a:defRPr>
            </a:lvl9pPr>
          </a:lstStyle>
          <a:p>
            <a:pPr defTabSz="514350" eaLnBrk="1" hangingPunct="1">
              <a:defRPr/>
            </a:pPr>
            <a:endParaRPr lang="zh-CN" altLang="en-US" sz="1013" baseline="0">
              <a:solidFill>
                <a:srgbClr val="000000"/>
              </a:solidFill>
              <a:cs typeface="+mn-cs"/>
            </a:endParaRPr>
          </a:p>
        </p:txBody>
      </p:sp>
      <p:pic>
        <p:nvPicPr>
          <p:cNvPr id="6" name="Picture 11" descr="EBSCO logo.png">
            <a:extLst>
              <a:ext uri="{FF2B5EF4-FFF2-40B4-BE49-F238E27FC236}">
                <a16:creationId xmlns:a16="http://schemas.microsoft.com/office/drawing/2014/main" id="{76D59839-7181-443D-B889-922593C21BC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145617" y="6096000"/>
            <a:ext cx="1930400"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Hexagon 12">
            <a:extLst>
              <a:ext uri="{FF2B5EF4-FFF2-40B4-BE49-F238E27FC236}">
                <a16:creationId xmlns:a16="http://schemas.microsoft.com/office/drawing/2014/main" id="{00888941-6673-4746-8596-66373B90E8C4}"/>
              </a:ext>
            </a:extLst>
          </p:cNvPr>
          <p:cNvSpPr>
            <a:spLocks noChangeArrowheads="1"/>
          </p:cNvSpPr>
          <p:nvPr userDrawn="1"/>
        </p:nvSpPr>
        <p:spPr bwMode="auto">
          <a:xfrm>
            <a:off x="1790701" y="1647825"/>
            <a:ext cx="1096433" cy="823913"/>
          </a:xfrm>
          <a:prstGeom prst="hexagon">
            <a:avLst>
              <a:gd name="adj" fmla="val 25000"/>
              <a:gd name="vf" fmla="val 115470"/>
            </a:avLst>
          </a:prstGeom>
          <a:solidFill>
            <a:srgbClr val="FFFFFF">
              <a:alpha val="49019"/>
            </a:srgbClr>
          </a:solidFill>
          <a:ln>
            <a:noFill/>
          </a:ln>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defTabSz="514350" eaLnBrk="1" hangingPunct="1">
              <a:defRPr/>
            </a:pPr>
            <a:endParaRPr lang="en-US" altLang="zh-CN" sz="1013" baseline="0">
              <a:solidFill>
                <a:srgbClr val="FFFFFF"/>
              </a:solidFill>
              <a:latin typeface="Calibri" pitchFamily="34" charset="0"/>
              <a:ea typeface="宋体" panose="02010600030101010101" pitchFamily="2" charset="-122"/>
              <a:cs typeface="+mn-cs"/>
            </a:endParaRPr>
          </a:p>
        </p:txBody>
      </p:sp>
      <p:sp>
        <p:nvSpPr>
          <p:cNvPr id="8" name="Hexagon 13">
            <a:extLst>
              <a:ext uri="{FF2B5EF4-FFF2-40B4-BE49-F238E27FC236}">
                <a16:creationId xmlns:a16="http://schemas.microsoft.com/office/drawing/2014/main" id="{2A1C2DFE-D47D-4913-AC08-5532534CA90A}"/>
              </a:ext>
            </a:extLst>
          </p:cNvPr>
          <p:cNvSpPr>
            <a:spLocks noChangeArrowheads="1"/>
          </p:cNvSpPr>
          <p:nvPr userDrawn="1"/>
        </p:nvSpPr>
        <p:spPr bwMode="auto">
          <a:xfrm>
            <a:off x="1784351" y="817564"/>
            <a:ext cx="1098549" cy="822325"/>
          </a:xfrm>
          <a:prstGeom prst="hexagon">
            <a:avLst>
              <a:gd name="adj" fmla="val 25048"/>
              <a:gd name="vf" fmla="val 115470"/>
            </a:avLst>
          </a:prstGeom>
          <a:solidFill>
            <a:srgbClr val="FFFFFF">
              <a:alpha val="49019"/>
            </a:srgbClr>
          </a:solidFill>
          <a:ln>
            <a:noFill/>
          </a:ln>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defTabSz="514350" eaLnBrk="1" hangingPunct="1">
              <a:defRPr/>
            </a:pPr>
            <a:endParaRPr lang="en-US" altLang="zh-CN" sz="1013" baseline="0">
              <a:solidFill>
                <a:srgbClr val="FFFFFF"/>
              </a:solidFill>
              <a:latin typeface="Calibri" pitchFamily="34" charset="0"/>
              <a:ea typeface="宋体" panose="02010600030101010101" pitchFamily="2" charset="-122"/>
              <a:cs typeface="+mn-cs"/>
            </a:endParaRPr>
          </a:p>
        </p:txBody>
      </p:sp>
      <p:sp>
        <p:nvSpPr>
          <p:cNvPr id="9" name="Hexagon 14">
            <a:extLst>
              <a:ext uri="{FF2B5EF4-FFF2-40B4-BE49-F238E27FC236}">
                <a16:creationId xmlns:a16="http://schemas.microsoft.com/office/drawing/2014/main" id="{C08B0A64-DDA5-4E5A-883F-7EC42E2DE679}"/>
              </a:ext>
            </a:extLst>
          </p:cNvPr>
          <p:cNvSpPr>
            <a:spLocks noChangeArrowheads="1"/>
          </p:cNvSpPr>
          <p:nvPr userDrawn="1"/>
        </p:nvSpPr>
        <p:spPr bwMode="auto">
          <a:xfrm>
            <a:off x="2660652" y="1220789"/>
            <a:ext cx="1096433" cy="822325"/>
          </a:xfrm>
          <a:prstGeom prst="hexagon">
            <a:avLst>
              <a:gd name="adj" fmla="val 25000"/>
              <a:gd name="vf" fmla="val 115470"/>
            </a:avLst>
          </a:prstGeom>
          <a:solidFill>
            <a:srgbClr val="FFFFFF">
              <a:alpha val="49019"/>
            </a:srgbClr>
          </a:solidFill>
          <a:ln>
            <a:noFill/>
          </a:ln>
          <a:extLst/>
        </p:spPr>
        <p:txBody>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defTabSz="514350" eaLnBrk="1" hangingPunct="1">
              <a:defRPr/>
            </a:pPr>
            <a:endParaRPr lang="en-US" altLang="zh-CN" sz="1013" baseline="0">
              <a:solidFill>
                <a:srgbClr val="FFFFFF"/>
              </a:solidFill>
              <a:latin typeface="Calibri" pitchFamily="34" charset="0"/>
              <a:ea typeface="宋体" panose="02010600030101010101" pitchFamily="2" charset="-122"/>
              <a:cs typeface="+mn-cs"/>
            </a:endParaRPr>
          </a:p>
        </p:txBody>
      </p:sp>
      <p:sp>
        <p:nvSpPr>
          <p:cNvPr id="2" name="Title 1"/>
          <p:cNvSpPr>
            <a:spLocks noGrp="1"/>
          </p:cNvSpPr>
          <p:nvPr>
            <p:ph type="ctrTitle"/>
          </p:nvPr>
        </p:nvSpPr>
        <p:spPr>
          <a:xfrm>
            <a:off x="0" y="2667005"/>
            <a:ext cx="12192000" cy="784225"/>
          </a:xfrm>
        </p:spPr>
        <p:txBody>
          <a:bodyPr/>
          <a:lstStyle>
            <a:lvl1pPr>
              <a:defRPr sz="2700"/>
            </a:lvl1pPr>
          </a:lstStyle>
          <a:p>
            <a:r>
              <a:rPr lang="en-US" dirty="0"/>
              <a:t>Click to edit Master title style</a:t>
            </a:r>
          </a:p>
        </p:txBody>
      </p:sp>
    </p:spTree>
    <p:extLst>
      <p:ext uri="{BB962C8B-B14F-4D97-AF65-F5344CB8AC3E}">
        <p14:creationId xmlns:p14="http://schemas.microsoft.com/office/powerpoint/2010/main" val="2367431192"/>
      </p:ext>
    </p:extLst>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FFBB7-3E1E-4677-B7DC-140E973DB660}"/>
              </a:ext>
            </a:extLst>
          </p:cNvPr>
          <p:cNvSpPr>
            <a:spLocks noGrp="1"/>
          </p:cNvSpPr>
          <p:nvPr>
            <p:ph type="ctrTitle"/>
          </p:nvPr>
        </p:nvSpPr>
        <p:spPr>
          <a:xfrm>
            <a:off x="1524000" y="1122363"/>
            <a:ext cx="9144000" cy="2387600"/>
          </a:xfrm>
        </p:spPr>
        <p:txBody>
          <a:bodyPr anchor="b"/>
          <a:lstStyle>
            <a:lvl1pPr algn="ctr">
              <a:defRPr sz="4500"/>
            </a:lvl1pPr>
          </a:lstStyle>
          <a:p>
            <a:r>
              <a:rPr lang="en-US" altLang="zh-CN"/>
              <a:t>Click to edit Master title style</a:t>
            </a:r>
            <a:endParaRPr lang="zh-CN" altLang="en-US"/>
          </a:p>
        </p:txBody>
      </p:sp>
      <p:sp>
        <p:nvSpPr>
          <p:cNvPr id="3" name="Subtitle 2">
            <a:extLst>
              <a:ext uri="{FF2B5EF4-FFF2-40B4-BE49-F238E27FC236}">
                <a16:creationId xmlns:a16="http://schemas.microsoft.com/office/drawing/2014/main" id="{6A8D2F10-95C2-4B96-94EC-9AC99E003552}"/>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ltLang="zh-CN"/>
              <a:t>Click to edit Master subtitle style</a:t>
            </a:r>
            <a:endParaRPr lang="zh-CN" altLang="en-US"/>
          </a:p>
        </p:txBody>
      </p:sp>
      <p:sp>
        <p:nvSpPr>
          <p:cNvPr id="4" name="Date Placeholder 3">
            <a:extLst>
              <a:ext uri="{FF2B5EF4-FFF2-40B4-BE49-F238E27FC236}">
                <a16:creationId xmlns:a16="http://schemas.microsoft.com/office/drawing/2014/main" id="{6AD0E92C-D345-4203-BFA7-8606E7DBEF31}"/>
              </a:ext>
            </a:extLst>
          </p:cNvPr>
          <p:cNvSpPr>
            <a:spLocks noGrp="1"/>
          </p:cNvSpPr>
          <p:nvPr>
            <p:ph type="dt" sz="half" idx="10"/>
          </p:nvPr>
        </p:nvSpPr>
        <p:spPr/>
        <p:txBody>
          <a:bodyPr/>
          <a:lstStyle>
            <a:lvl1pPr>
              <a:defRPr/>
            </a:lvl1pPr>
          </a:lstStyle>
          <a:p>
            <a:pPr>
              <a:defRPr/>
            </a:pPr>
            <a:fld id="{39B39DC7-C231-467E-9570-ED9A58C8451C}" type="datetimeFigureOut">
              <a:rPr lang="zh-CN" altLang="en-US"/>
              <a:pPr>
                <a:defRPr/>
              </a:pPr>
              <a:t>2019/10/22</a:t>
            </a:fld>
            <a:endParaRPr lang="zh-CN" altLang="en-US"/>
          </a:p>
        </p:txBody>
      </p:sp>
      <p:sp>
        <p:nvSpPr>
          <p:cNvPr id="5" name="Footer Placeholder 4">
            <a:extLst>
              <a:ext uri="{FF2B5EF4-FFF2-40B4-BE49-F238E27FC236}">
                <a16:creationId xmlns:a16="http://schemas.microsoft.com/office/drawing/2014/main" id="{73F2BD2E-049E-47B5-B0F2-C0C100FB11A9}"/>
              </a:ext>
            </a:extLst>
          </p:cNvPr>
          <p:cNvSpPr>
            <a:spLocks noGrp="1"/>
          </p:cNvSpPr>
          <p:nvPr>
            <p:ph type="ftr" sz="quarter" idx="11"/>
          </p:nvPr>
        </p:nvSpPr>
        <p:spPr/>
        <p:txBody>
          <a:bodyPr/>
          <a:lstStyle>
            <a:lvl1pPr>
              <a:defRPr/>
            </a:lvl1pPr>
          </a:lstStyle>
          <a:p>
            <a:pPr>
              <a:defRPr/>
            </a:pPr>
            <a:endParaRPr lang="zh-CN" altLang="en-US"/>
          </a:p>
        </p:txBody>
      </p:sp>
      <p:sp>
        <p:nvSpPr>
          <p:cNvPr id="6" name="Slide Number Placeholder 5">
            <a:extLst>
              <a:ext uri="{FF2B5EF4-FFF2-40B4-BE49-F238E27FC236}">
                <a16:creationId xmlns:a16="http://schemas.microsoft.com/office/drawing/2014/main" id="{B97DC39D-9776-4ED0-9DE4-256ABCB10032}"/>
              </a:ext>
            </a:extLst>
          </p:cNvPr>
          <p:cNvSpPr>
            <a:spLocks noGrp="1"/>
          </p:cNvSpPr>
          <p:nvPr>
            <p:ph type="sldNum" sz="quarter" idx="12"/>
          </p:nvPr>
        </p:nvSpPr>
        <p:spPr/>
        <p:txBody>
          <a:bodyPr/>
          <a:lstStyle>
            <a:lvl1pPr>
              <a:defRPr/>
            </a:lvl1pPr>
          </a:lstStyle>
          <a:p>
            <a:pPr>
              <a:defRPr/>
            </a:pPr>
            <a:fld id="{701F37D9-31FC-499F-858F-B76F6CA47A00}" type="slidenum">
              <a:rPr lang="zh-CN" altLang="en-US"/>
              <a:pPr>
                <a:defRPr/>
              </a:pPr>
              <a:t>‹#›</a:t>
            </a:fld>
            <a:endParaRPr lang="zh-CN" altLang="en-US"/>
          </a:p>
        </p:txBody>
      </p:sp>
    </p:spTree>
    <p:extLst>
      <p:ext uri="{BB962C8B-B14F-4D97-AF65-F5344CB8AC3E}">
        <p14:creationId xmlns:p14="http://schemas.microsoft.com/office/powerpoint/2010/main" val="263835142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27ACC0-EDCE-4144-8E44-48282EB3B2FC}"/>
              </a:ext>
            </a:extLst>
          </p:cNvPr>
          <p:cNvSpPr>
            <a:spLocks noGrp="1"/>
          </p:cNvSpPr>
          <p:nvPr>
            <p:ph type="title"/>
          </p:nvPr>
        </p:nvSpPr>
        <p:spPr/>
        <p:txBody>
          <a:bodyPr/>
          <a:lstStyle/>
          <a:p>
            <a:r>
              <a:rPr lang="en-US" altLang="zh-CN"/>
              <a:t>Click to edit Master title style</a:t>
            </a:r>
            <a:endParaRPr lang="zh-CN" altLang="en-US"/>
          </a:p>
        </p:txBody>
      </p:sp>
      <p:sp>
        <p:nvSpPr>
          <p:cNvPr id="3" name="Content Placeholder 2">
            <a:extLst>
              <a:ext uri="{FF2B5EF4-FFF2-40B4-BE49-F238E27FC236}">
                <a16:creationId xmlns:a16="http://schemas.microsoft.com/office/drawing/2014/main" id="{CDCF83C6-1D09-4EDD-8843-69434E9AFB4A}"/>
              </a:ext>
            </a:extLst>
          </p:cNvPr>
          <p:cNvSpPr>
            <a:spLocks noGrp="1"/>
          </p:cNvSpPr>
          <p:nvPr>
            <p:ph idx="1"/>
          </p:nvPr>
        </p:nvSpPr>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a:extLst>
              <a:ext uri="{FF2B5EF4-FFF2-40B4-BE49-F238E27FC236}">
                <a16:creationId xmlns:a16="http://schemas.microsoft.com/office/drawing/2014/main" id="{CA0EA32C-FB63-4D62-8C21-AE1EBC1B3511}"/>
              </a:ext>
            </a:extLst>
          </p:cNvPr>
          <p:cNvSpPr>
            <a:spLocks noGrp="1"/>
          </p:cNvSpPr>
          <p:nvPr>
            <p:ph type="dt" sz="half" idx="10"/>
          </p:nvPr>
        </p:nvSpPr>
        <p:spPr/>
        <p:txBody>
          <a:bodyPr/>
          <a:lstStyle>
            <a:lvl1pPr>
              <a:defRPr/>
            </a:lvl1pPr>
          </a:lstStyle>
          <a:p>
            <a:pPr>
              <a:defRPr/>
            </a:pPr>
            <a:fld id="{C937E3D2-99C8-4885-A6FD-A04A3C622FAE}" type="datetimeFigureOut">
              <a:rPr lang="zh-CN" altLang="en-US"/>
              <a:pPr>
                <a:defRPr/>
              </a:pPr>
              <a:t>2019/10/22</a:t>
            </a:fld>
            <a:endParaRPr lang="zh-CN" altLang="en-US"/>
          </a:p>
        </p:txBody>
      </p:sp>
      <p:sp>
        <p:nvSpPr>
          <p:cNvPr id="5" name="Footer Placeholder 4">
            <a:extLst>
              <a:ext uri="{FF2B5EF4-FFF2-40B4-BE49-F238E27FC236}">
                <a16:creationId xmlns:a16="http://schemas.microsoft.com/office/drawing/2014/main" id="{377AD95F-38BB-493C-9534-1CA2CF70F6A7}"/>
              </a:ext>
            </a:extLst>
          </p:cNvPr>
          <p:cNvSpPr>
            <a:spLocks noGrp="1"/>
          </p:cNvSpPr>
          <p:nvPr>
            <p:ph type="ftr" sz="quarter" idx="11"/>
          </p:nvPr>
        </p:nvSpPr>
        <p:spPr/>
        <p:txBody>
          <a:bodyPr/>
          <a:lstStyle>
            <a:lvl1pPr>
              <a:defRPr/>
            </a:lvl1pPr>
          </a:lstStyle>
          <a:p>
            <a:pPr>
              <a:defRPr/>
            </a:pPr>
            <a:endParaRPr lang="zh-CN" altLang="en-US"/>
          </a:p>
        </p:txBody>
      </p:sp>
      <p:sp>
        <p:nvSpPr>
          <p:cNvPr id="6" name="Slide Number Placeholder 5">
            <a:extLst>
              <a:ext uri="{FF2B5EF4-FFF2-40B4-BE49-F238E27FC236}">
                <a16:creationId xmlns:a16="http://schemas.microsoft.com/office/drawing/2014/main" id="{BFA4A500-1062-4CE6-926F-34E4DE80C847}"/>
              </a:ext>
            </a:extLst>
          </p:cNvPr>
          <p:cNvSpPr>
            <a:spLocks noGrp="1"/>
          </p:cNvSpPr>
          <p:nvPr>
            <p:ph type="sldNum" sz="quarter" idx="12"/>
          </p:nvPr>
        </p:nvSpPr>
        <p:spPr/>
        <p:txBody>
          <a:bodyPr/>
          <a:lstStyle>
            <a:lvl1pPr>
              <a:defRPr/>
            </a:lvl1pPr>
          </a:lstStyle>
          <a:p>
            <a:pPr>
              <a:defRPr/>
            </a:pPr>
            <a:fld id="{6F9887DB-97A7-44E8-BE59-1891A5E27CA2}" type="slidenum">
              <a:rPr lang="zh-CN" altLang="en-US"/>
              <a:pPr>
                <a:defRPr/>
              </a:pPr>
              <a:t>‹#›</a:t>
            </a:fld>
            <a:endParaRPr lang="zh-CN" altLang="en-US"/>
          </a:p>
        </p:txBody>
      </p:sp>
    </p:spTree>
    <p:extLst>
      <p:ext uri="{BB962C8B-B14F-4D97-AF65-F5344CB8AC3E}">
        <p14:creationId xmlns:p14="http://schemas.microsoft.com/office/powerpoint/2010/main" val="258991442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2772E-0FB0-4D60-87D6-528CF2585EC0}"/>
              </a:ext>
            </a:extLst>
          </p:cNvPr>
          <p:cNvSpPr>
            <a:spLocks noGrp="1"/>
          </p:cNvSpPr>
          <p:nvPr>
            <p:ph type="title"/>
          </p:nvPr>
        </p:nvSpPr>
        <p:spPr>
          <a:xfrm>
            <a:off x="831851" y="1709740"/>
            <a:ext cx="10515600" cy="2852737"/>
          </a:xfrm>
        </p:spPr>
        <p:txBody>
          <a:bodyPr anchor="b"/>
          <a:lstStyle>
            <a:lvl1pPr>
              <a:defRPr sz="4500"/>
            </a:lvl1pPr>
          </a:lstStyle>
          <a:p>
            <a:r>
              <a:rPr lang="en-US" altLang="zh-CN"/>
              <a:t>Click to edit Master title style</a:t>
            </a:r>
            <a:endParaRPr lang="zh-CN" altLang="en-US"/>
          </a:p>
        </p:txBody>
      </p:sp>
      <p:sp>
        <p:nvSpPr>
          <p:cNvPr id="3" name="Text Placeholder 2">
            <a:extLst>
              <a:ext uri="{FF2B5EF4-FFF2-40B4-BE49-F238E27FC236}">
                <a16:creationId xmlns:a16="http://schemas.microsoft.com/office/drawing/2014/main" id="{CAB55190-86B0-4A2D-90E7-8F98BD5FED7F}"/>
              </a:ext>
            </a:extLst>
          </p:cNvPr>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ltLang="zh-CN"/>
              <a:t>Edit Master text styles</a:t>
            </a:r>
          </a:p>
        </p:txBody>
      </p:sp>
      <p:sp>
        <p:nvSpPr>
          <p:cNvPr id="4" name="Date Placeholder 3">
            <a:extLst>
              <a:ext uri="{FF2B5EF4-FFF2-40B4-BE49-F238E27FC236}">
                <a16:creationId xmlns:a16="http://schemas.microsoft.com/office/drawing/2014/main" id="{663BADDE-21EB-4AF5-A375-CE9E6F7B7507}"/>
              </a:ext>
            </a:extLst>
          </p:cNvPr>
          <p:cNvSpPr>
            <a:spLocks noGrp="1"/>
          </p:cNvSpPr>
          <p:nvPr>
            <p:ph type="dt" sz="half" idx="10"/>
          </p:nvPr>
        </p:nvSpPr>
        <p:spPr/>
        <p:txBody>
          <a:bodyPr/>
          <a:lstStyle>
            <a:lvl1pPr>
              <a:defRPr/>
            </a:lvl1pPr>
          </a:lstStyle>
          <a:p>
            <a:pPr>
              <a:defRPr/>
            </a:pPr>
            <a:fld id="{E3E5EA99-8A66-460C-8EFF-E7CB479541E4}" type="datetimeFigureOut">
              <a:rPr lang="zh-CN" altLang="en-US"/>
              <a:pPr>
                <a:defRPr/>
              </a:pPr>
              <a:t>2019/10/22</a:t>
            </a:fld>
            <a:endParaRPr lang="zh-CN" altLang="en-US"/>
          </a:p>
        </p:txBody>
      </p:sp>
      <p:sp>
        <p:nvSpPr>
          <p:cNvPr id="5" name="Footer Placeholder 4">
            <a:extLst>
              <a:ext uri="{FF2B5EF4-FFF2-40B4-BE49-F238E27FC236}">
                <a16:creationId xmlns:a16="http://schemas.microsoft.com/office/drawing/2014/main" id="{03F8FC64-D0C6-4251-BF88-6AEC4A526B23}"/>
              </a:ext>
            </a:extLst>
          </p:cNvPr>
          <p:cNvSpPr>
            <a:spLocks noGrp="1"/>
          </p:cNvSpPr>
          <p:nvPr>
            <p:ph type="ftr" sz="quarter" idx="11"/>
          </p:nvPr>
        </p:nvSpPr>
        <p:spPr/>
        <p:txBody>
          <a:bodyPr/>
          <a:lstStyle>
            <a:lvl1pPr>
              <a:defRPr/>
            </a:lvl1pPr>
          </a:lstStyle>
          <a:p>
            <a:pPr>
              <a:defRPr/>
            </a:pPr>
            <a:endParaRPr lang="zh-CN" altLang="en-US"/>
          </a:p>
        </p:txBody>
      </p:sp>
      <p:sp>
        <p:nvSpPr>
          <p:cNvPr id="6" name="Slide Number Placeholder 5">
            <a:extLst>
              <a:ext uri="{FF2B5EF4-FFF2-40B4-BE49-F238E27FC236}">
                <a16:creationId xmlns:a16="http://schemas.microsoft.com/office/drawing/2014/main" id="{31385D48-17DE-4CF3-A06A-CE3BC7AD1795}"/>
              </a:ext>
            </a:extLst>
          </p:cNvPr>
          <p:cNvSpPr>
            <a:spLocks noGrp="1"/>
          </p:cNvSpPr>
          <p:nvPr>
            <p:ph type="sldNum" sz="quarter" idx="12"/>
          </p:nvPr>
        </p:nvSpPr>
        <p:spPr/>
        <p:txBody>
          <a:bodyPr/>
          <a:lstStyle>
            <a:lvl1pPr>
              <a:defRPr/>
            </a:lvl1pPr>
          </a:lstStyle>
          <a:p>
            <a:pPr>
              <a:defRPr/>
            </a:pPr>
            <a:fld id="{B2EE8657-56FA-4C5E-80BF-CC7969EEE833}" type="slidenum">
              <a:rPr lang="zh-CN" altLang="en-US"/>
              <a:pPr>
                <a:defRPr/>
              </a:pPr>
              <a:t>‹#›</a:t>
            </a:fld>
            <a:endParaRPr lang="zh-CN" altLang="en-US"/>
          </a:p>
        </p:txBody>
      </p:sp>
    </p:spTree>
    <p:extLst>
      <p:ext uri="{BB962C8B-B14F-4D97-AF65-F5344CB8AC3E}">
        <p14:creationId xmlns:p14="http://schemas.microsoft.com/office/powerpoint/2010/main" val="11437142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241A84-E144-48C6-A281-68316E79A399}"/>
              </a:ext>
            </a:extLst>
          </p:cNvPr>
          <p:cNvSpPr>
            <a:spLocks noGrp="1"/>
          </p:cNvSpPr>
          <p:nvPr>
            <p:ph type="title"/>
          </p:nvPr>
        </p:nvSpPr>
        <p:spPr/>
        <p:txBody>
          <a:bodyPr/>
          <a:lstStyle/>
          <a:p>
            <a:r>
              <a:rPr lang="en-US" altLang="zh-CN"/>
              <a:t>Click to edit Master title style</a:t>
            </a:r>
            <a:endParaRPr lang="zh-CN" altLang="en-US"/>
          </a:p>
        </p:txBody>
      </p:sp>
      <p:sp>
        <p:nvSpPr>
          <p:cNvPr id="3" name="Content Placeholder 2">
            <a:extLst>
              <a:ext uri="{FF2B5EF4-FFF2-40B4-BE49-F238E27FC236}">
                <a16:creationId xmlns:a16="http://schemas.microsoft.com/office/drawing/2014/main" id="{0A24E8CC-A8BF-4DCA-8B1B-C76C98583F17}"/>
              </a:ext>
            </a:extLst>
          </p:cNvPr>
          <p:cNvSpPr>
            <a:spLocks noGrp="1"/>
          </p:cNvSpPr>
          <p:nvPr>
            <p:ph sz="half" idx="1"/>
          </p:nvPr>
        </p:nvSpPr>
        <p:spPr>
          <a:xfrm>
            <a:off x="838200" y="1825625"/>
            <a:ext cx="5181600" cy="4351338"/>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Content Placeholder 3">
            <a:extLst>
              <a:ext uri="{FF2B5EF4-FFF2-40B4-BE49-F238E27FC236}">
                <a16:creationId xmlns:a16="http://schemas.microsoft.com/office/drawing/2014/main" id="{FDD44F17-97C6-44DF-8DB6-EC49C4E72D85}"/>
              </a:ext>
            </a:extLst>
          </p:cNvPr>
          <p:cNvSpPr>
            <a:spLocks noGrp="1"/>
          </p:cNvSpPr>
          <p:nvPr>
            <p:ph sz="half" idx="2"/>
          </p:nvPr>
        </p:nvSpPr>
        <p:spPr>
          <a:xfrm>
            <a:off x="6172200" y="1825625"/>
            <a:ext cx="5181600" cy="4351338"/>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Date Placeholder 3">
            <a:extLst>
              <a:ext uri="{FF2B5EF4-FFF2-40B4-BE49-F238E27FC236}">
                <a16:creationId xmlns:a16="http://schemas.microsoft.com/office/drawing/2014/main" id="{81302C9E-D149-4479-B9AF-68EC96B90C9F}"/>
              </a:ext>
            </a:extLst>
          </p:cNvPr>
          <p:cNvSpPr>
            <a:spLocks noGrp="1"/>
          </p:cNvSpPr>
          <p:nvPr>
            <p:ph type="dt" sz="half" idx="10"/>
          </p:nvPr>
        </p:nvSpPr>
        <p:spPr/>
        <p:txBody>
          <a:bodyPr/>
          <a:lstStyle>
            <a:lvl1pPr>
              <a:defRPr/>
            </a:lvl1pPr>
          </a:lstStyle>
          <a:p>
            <a:pPr>
              <a:defRPr/>
            </a:pPr>
            <a:fld id="{6B2CF25D-0375-402D-9504-2C2F195D05D5}" type="datetimeFigureOut">
              <a:rPr lang="zh-CN" altLang="en-US"/>
              <a:pPr>
                <a:defRPr/>
              </a:pPr>
              <a:t>2019/10/22</a:t>
            </a:fld>
            <a:endParaRPr lang="zh-CN" altLang="en-US"/>
          </a:p>
        </p:txBody>
      </p:sp>
      <p:sp>
        <p:nvSpPr>
          <p:cNvPr id="6" name="Footer Placeholder 4">
            <a:extLst>
              <a:ext uri="{FF2B5EF4-FFF2-40B4-BE49-F238E27FC236}">
                <a16:creationId xmlns:a16="http://schemas.microsoft.com/office/drawing/2014/main" id="{15684494-9F22-43F1-A649-E34C31CE0A8C}"/>
              </a:ext>
            </a:extLst>
          </p:cNvPr>
          <p:cNvSpPr>
            <a:spLocks noGrp="1"/>
          </p:cNvSpPr>
          <p:nvPr>
            <p:ph type="ftr" sz="quarter" idx="11"/>
          </p:nvPr>
        </p:nvSpPr>
        <p:spPr/>
        <p:txBody>
          <a:bodyPr/>
          <a:lstStyle>
            <a:lvl1pPr>
              <a:defRPr/>
            </a:lvl1pPr>
          </a:lstStyle>
          <a:p>
            <a:pPr>
              <a:defRPr/>
            </a:pPr>
            <a:endParaRPr lang="zh-CN" altLang="en-US"/>
          </a:p>
        </p:txBody>
      </p:sp>
      <p:sp>
        <p:nvSpPr>
          <p:cNvPr id="7" name="Slide Number Placeholder 5">
            <a:extLst>
              <a:ext uri="{FF2B5EF4-FFF2-40B4-BE49-F238E27FC236}">
                <a16:creationId xmlns:a16="http://schemas.microsoft.com/office/drawing/2014/main" id="{7AE3E023-D57F-4662-A793-D6A922752EB7}"/>
              </a:ext>
            </a:extLst>
          </p:cNvPr>
          <p:cNvSpPr>
            <a:spLocks noGrp="1"/>
          </p:cNvSpPr>
          <p:nvPr>
            <p:ph type="sldNum" sz="quarter" idx="12"/>
          </p:nvPr>
        </p:nvSpPr>
        <p:spPr/>
        <p:txBody>
          <a:bodyPr/>
          <a:lstStyle>
            <a:lvl1pPr>
              <a:defRPr/>
            </a:lvl1pPr>
          </a:lstStyle>
          <a:p>
            <a:pPr>
              <a:defRPr/>
            </a:pPr>
            <a:fld id="{7F33B4ED-A138-499D-B1C0-CBC3B3388591}" type="slidenum">
              <a:rPr lang="zh-CN" altLang="en-US"/>
              <a:pPr>
                <a:defRPr/>
              </a:pPr>
              <a:t>‹#›</a:t>
            </a:fld>
            <a:endParaRPr lang="zh-CN" altLang="en-US"/>
          </a:p>
        </p:txBody>
      </p:sp>
    </p:spTree>
    <p:extLst>
      <p:ext uri="{BB962C8B-B14F-4D97-AF65-F5344CB8AC3E}">
        <p14:creationId xmlns:p14="http://schemas.microsoft.com/office/powerpoint/2010/main" val="337599667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715AE-B2D3-4D82-9224-89677985EE25}"/>
              </a:ext>
            </a:extLst>
          </p:cNvPr>
          <p:cNvSpPr>
            <a:spLocks noGrp="1"/>
          </p:cNvSpPr>
          <p:nvPr>
            <p:ph type="title"/>
          </p:nvPr>
        </p:nvSpPr>
        <p:spPr>
          <a:xfrm>
            <a:off x="839788" y="365127"/>
            <a:ext cx="10515600" cy="1325563"/>
          </a:xfrm>
        </p:spPr>
        <p:txBody>
          <a:bodyPr/>
          <a:lstStyle/>
          <a:p>
            <a:r>
              <a:rPr lang="en-US" altLang="zh-CN"/>
              <a:t>Click to edit Master title style</a:t>
            </a:r>
            <a:endParaRPr lang="zh-CN" altLang="en-US"/>
          </a:p>
        </p:txBody>
      </p:sp>
      <p:sp>
        <p:nvSpPr>
          <p:cNvPr id="3" name="Text Placeholder 2">
            <a:extLst>
              <a:ext uri="{FF2B5EF4-FFF2-40B4-BE49-F238E27FC236}">
                <a16:creationId xmlns:a16="http://schemas.microsoft.com/office/drawing/2014/main" id="{15E4EE41-60B1-48E1-B584-C2CC48D0006D}"/>
              </a:ext>
            </a:extLst>
          </p:cNvPr>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ltLang="zh-CN"/>
              <a:t>Edit Master text styles</a:t>
            </a:r>
          </a:p>
        </p:txBody>
      </p:sp>
      <p:sp>
        <p:nvSpPr>
          <p:cNvPr id="4" name="Content Placeholder 3">
            <a:extLst>
              <a:ext uri="{FF2B5EF4-FFF2-40B4-BE49-F238E27FC236}">
                <a16:creationId xmlns:a16="http://schemas.microsoft.com/office/drawing/2014/main" id="{DE03A6B6-9739-4C4B-BF79-2CFB76E0AFCE}"/>
              </a:ext>
            </a:extLst>
          </p:cNvPr>
          <p:cNvSpPr>
            <a:spLocks noGrp="1"/>
          </p:cNvSpPr>
          <p:nvPr>
            <p:ph sz="half" idx="2"/>
          </p:nvPr>
        </p:nvSpPr>
        <p:spPr>
          <a:xfrm>
            <a:off x="839789" y="2505075"/>
            <a:ext cx="5157787" cy="3684588"/>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5" name="Text Placeholder 4">
            <a:extLst>
              <a:ext uri="{FF2B5EF4-FFF2-40B4-BE49-F238E27FC236}">
                <a16:creationId xmlns:a16="http://schemas.microsoft.com/office/drawing/2014/main" id="{72439FFA-B3D0-4C2C-816C-1F4A9E3D43CB}"/>
              </a:ext>
            </a:extLst>
          </p:cNvPr>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ltLang="zh-CN"/>
              <a:t>Edit Master text styles</a:t>
            </a:r>
          </a:p>
        </p:txBody>
      </p:sp>
      <p:sp>
        <p:nvSpPr>
          <p:cNvPr id="6" name="Content Placeholder 5">
            <a:extLst>
              <a:ext uri="{FF2B5EF4-FFF2-40B4-BE49-F238E27FC236}">
                <a16:creationId xmlns:a16="http://schemas.microsoft.com/office/drawing/2014/main" id="{FB982D6D-D9B5-458E-A761-A5088922C557}"/>
              </a:ext>
            </a:extLst>
          </p:cNvPr>
          <p:cNvSpPr>
            <a:spLocks noGrp="1"/>
          </p:cNvSpPr>
          <p:nvPr>
            <p:ph sz="quarter" idx="4"/>
          </p:nvPr>
        </p:nvSpPr>
        <p:spPr>
          <a:xfrm>
            <a:off x="6172201" y="2505075"/>
            <a:ext cx="5183188" cy="3684588"/>
          </a:xfrm>
        </p:spPr>
        <p:txBody>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7" name="Date Placeholder 3">
            <a:extLst>
              <a:ext uri="{FF2B5EF4-FFF2-40B4-BE49-F238E27FC236}">
                <a16:creationId xmlns:a16="http://schemas.microsoft.com/office/drawing/2014/main" id="{82450A84-56D1-4E05-97A5-5662E44BB4BB}"/>
              </a:ext>
            </a:extLst>
          </p:cNvPr>
          <p:cNvSpPr>
            <a:spLocks noGrp="1"/>
          </p:cNvSpPr>
          <p:nvPr>
            <p:ph type="dt" sz="half" idx="10"/>
          </p:nvPr>
        </p:nvSpPr>
        <p:spPr/>
        <p:txBody>
          <a:bodyPr/>
          <a:lstStyle>
            <a:lvl1pPr>
              <a:defRPr/>
            </a:lvl1pPr>
          </a:lstStyle>
          <a:p>
            <a:pPr>
              <a:defRPr/>
            </a:pPr>
            <a:fld id="{F928EDA3-F0BB-4238-B704-A1963951D007}" type="datetimeFigureOut">
              <a:rPr lang="zh-CN" altLang="en-US"/>
              <a:pPr>
                <a:defRPr/>
              </a:pPr>
              <a:t>2019/10/22</a:t>
            </a:fld>
            <a:endParaRPr lang="zh-CN" altLang="en-US"/>
          </a:p>
        </p:txBody>
      </p:sp>
      <p:sp>
        <p:nvSpPr>
          <p:cNvPr id="8" name="Footer Placeholder 4">
            <a:extLst>
              <a:ext uri="{FF2B5EF4-FFF2-40B4-BE49-F238E27FC236}">
                <a16:creationId xmlns:a16="http://schemas.microsoft.com/office/drawing/2014/main" id="{7744F71D-A3D2-4B00-9D35-DC2101B5834F}"/>
              </a:ext>
            </a:extLst>
          </p:cNvPr>
          <p:cNvSpPr>
            <a:spLocks noGrp="1"/>
          </p:cNvSpPr>
          <p:nvPr>
            <p:ph type="ftr" sz="quarter" idx="11"/>
          </p:nvPr>
        </p:nvSpPr>
        <p:spPr/>
        <p:txBody>
          <a:bodyPr/>
          <a:lstStyle>
            <a:lvl1pPr>
              <a:defRPr/>
            </a:lvl1pPr>
          </a:lstStyle>
          <a:p>
            <a:pPr>
              <a:defRPr/>
            </a:pPr>
            <a:endParaRPr lang="zh-CN" altLang="en-US"/>
          </a:p>
        </p:txBody>
      </p:sp>
      <p:sp>
        <p:nvSpPr>
          <p:cNvPr id="9" name="Slide Number Placeholder 5">
            <a:extLst>
              <a:ext uri="{FF2B5EF4-FFF2-40B4-BE49-F238E27FC236}">
                <a16:creationId xmlns:a16="http://schemas.microsoft.com/office/drawing/2014/main" id="{8EC3DAF7-5564-4432-BDA4-50E562B8CABE}"/>
              </a:ext>
            </a:extLst>
          </p:cNvPr>
          <p:cNvSpPr>
            <a:spLocks noGrp="1"/>
          </p:cNvSpPr>
          <p:nvPr>
            <p:ph type="sldNum" sz="quarter" idx="12"/>
          </p:nvPr>
        </p:nvSpPr>
        <p:spPr/>
        <p:txBody>
          <a:bodyPr/>
          <a:lstStyle>
            <a:lvl1pPr>
              <a:defRPr/>
            </a:lvl1pPr>
          </a:lstStyle>
          <a:p>
            <a:pPr>
              <a:defRPr/>
            </a:pPr>
            <a:fld id="{062EB611-631F-4E13-ACCE-FFB8F789F941}" type="slidenum">
              <a:rPr lang="zh-CN" altLang="en-US"/>
              <a:pPr>
                <a:defRPr/>
              </a:pPr>
              <a:t>‹#›</a:t>
            </a:fld>
            <a:endParaRPr lang="zh-CN" altLang="en-US"/>
          </a:p>
        </p:txBody>
      </p:sp>
    </p:spTree>
    <p:extLst>
      <p:ext uri="{BB962C8B-B14F-4D97-AF65-F5344CB8AC3E}">
        <p14:creationId xmlns:p14="http://schemas.microsoft.com/office/powerpoint/2010/main" val="336632727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89BC8-6F87-4C87-BFCD-8B5E57A7CF73}"/>
              </a:ext>
            </a:extLst>
          </p:cNvPr>
          <p:cNvSpPr>
            <a:spLocks noGrp="1"/>
          </p:cNvSpPr>
          <p:nvPr>
            <p:ph type="title"/>
          </p:nvPr>
        </p:nvSpPr>
        <p:spPr/>
        <p:txBody>
          <a:bodyPr/>
          <a:lstStyle/>
          <a:p>
            <a:r>
              <a:rPr lang="en-US" altLang="zh-CN"/>
              <a:t>Click to edit Master title style</a:t>
            </a:r>
            <a:endParaRPr lang="zh-CN" altLang="en-US"/>
          </a:p>
        </p:txBody>
      </p:sp>
      <p:sp>
        <p:nvSpPr>
          <p:cNvPr id="3" name="Date Placeholder 3">
            <a:extLst>
              <a:ext uri="{FF2B5EF4-FFF2-40B4-BE49-F238E27FC236}">
                <a16:creationId xmlns:a16="http://schemas.microsoft.com/office/drawing/2014/main" id="{5AD98D14-42E4-4BDE-AF04-97631DA1AFAC}"/>
              </a:ext>
            </a:extLst>
          </p:cNvPr>
          <p:cNvSpPr>
            <a:spLocks noGrp="1"/>
          </p:cNvSpPr>
          <p:nvPr>
            <p:ph type="dt" sz="half" idx="10"/>
          </p:nvPr>
        </p:nvSpPr>
        <p:spPr/>
        <p:txBody>
          <a:bodyPr/>
          <a:lstStyle>
            <a:lvl1pPr>
              <a:defRPr/>
            </a:lvl1pPr>
          </a:lstStyle>
          <a:p>
            <a:pPr>
              <a:defRPr/>
            </a:pPr>
            <a:fld id="{9321877F-7C25-4E73-AA25-93AC2F3FD7BE}" type="datetimeFigureOut">
              <a:rPr lang="zh-CN" altLang="en-US"/>
              <a:pPr>
                <a:defRPr/>
              </a:pPr>
              <a:t>2019/10/22</a:t>
            </a:fld>
            <a:endParaRPr lang="zh-CN" altLang="en-US"/>
          </a:p>
        </p:txBody>
      </p:sp>
      <p:sp>
        <p:nvSpPr>
          <p:cNvPr id="4" name="Footer Placeholder 4">
            <a:extLst>
              <a:ext uri="{FF2B5EF4-FFF2-40B4-BE49-F238E27FC236}">
                <a16:creationId xmlns:a16="http://schemas.microsoft.com/office/drawing/2014/main" id="{96E15F19-0685-4A96-BE5C-6DB1C5F4ED67}"/>
              </a:ext>
            </a:extLst>
          </p:cNvPr>
          <p:cNvSpPr>
            <a:spLocks noGrp="1"/>
          </p:cNvSpPr>
          <p:nvPr>
            <p:ph type="ftr" sz="quarter" idx="11"/>
          </p:nvPr>
        </p:nvSpPr>
        <p:spPr/>
        <p:txBody>
          <a:bodyPr/>
          <a:lstStyle>
            <a:lvl1pPr>
              <a:defRPr/>
            </a:lvl1pPr>
          </a:lstStyle>
          <a:p>
            <a:pPr>
              <a:defRPr/>
            </a:pPr>
            <a:endParaRPr lang="zh-CN" altLang="en-US"/>
          </a:p>
        </p:txBody>
      </p:sp>
      <p:sp>
        <p:nvSpPr>
          <p:cNvPr id="5" name="Slide Number Placeholder 5">
            <a:extLst>
              <a:ext uri="{FF2B5EF4-FFF2-40B4-BE49-F238E27FC236}">
                <a16:creationId xmlns:a16="http://schemas.microsoft.com/office/drawing/2014/main" id="{30FA9F90-9C8C-43C0-9F24-78DD3D5D6117}"/>
              </a:ext>
            </a:extLst>
          </p:cNvPr>
          <p:cNvSpPr>
            <a:spLocks noGrp="1"/>
          </p:cNvSpPr>
          <p:nvPr>
            <p:ph type="sldNum" sz="quarter" idx="12"/>
          </p:nvPr>
        </p:nvSpPr>
        <p:spPr/>
        <p:txBody>
          <a:bodyPr/>
          <a:lstStyle>
            <a:lvl1pPr>
              <a:defRPr/>
            </a:lvl1pPr>
          </a:lstStyle>
          <a:p>
            <a:pPr>
              <a:defRPr/>
            </a:pPr>
            <a:fld id="{39B24CF5-C697-4261-8F19-84A2C32C592B}" type="slidenum">
              <a:rPr lang="zh-CN" altLang="en-US"/>
              <a:pPr>
                <a:defRPr/>
              </a:pPr>
              <a:t>‹#›</a:t>
            </a:fld>
            <a:endParaRPr lang="zh-CN" altLang="en-US"/>
          </a:p>
        </p:txBody>
      </p:sp>
    </p:spTree>
    <p:extLst>
      <p:ext uri="{BB962C8B-B14F-4D97-AF65-F5344CB8AC3E}">
        <p14:creationId xmlns:p14="http://schemas.microsoft.com/office/powerpoint/2010/main" val="4220916479"/>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674D479B-AA84-4222-8D99-5B71659E095E}"/>
              </a:ext>
            </a:extLst>
          </p:cNvPr>
          <p:cNvSpPr>
            <a:spLocks noGrp="1"/>
          </p:cNvSpPr>
          <p:nvPr>
            <p:ph type="dt" sz="half" idx="10"/>
          </p:nvPr>
        </p:nvSpPr>
        <p:spPr/>
        <p:txBody>
          <a:bodyPr/>
          <a:lstStyle>
            <a:lvl1pPr>
              <a:defRPr/>
            </a:lvl1pPr>
          </a:lstStyle>
          <a:p>
            <a:pPr>
              <a:defRPr/>
            </a:pPr>
            <a:fld id="{62D8AB38-B9A5-4CEF-9051-1963F25CD429}" type="datetimeFigureOut">
              <a:rPr lang="zh-CN" altLang="en-US"/>
              <a:pPr>
                <a:defRPr/>
              </a:pPr>
              <a:t>2019/10/22</a:t>
            </a:fld>
            <a:endParaRPr lang="zh-CN" altLang="en-US"/>
          </a:p>
        </p:txBody>
      </p:sp>
      <p:sp>
        <p:nvSpPr>
          <p:cNvPr id="3" name="Footer Placeholder 4">
            <a:extLst>
              <a:ext uri="{FF2B5EF4-FFF2-40B4-BE49-F238E27FC236}">
                <a16:creationId xmlns:a16="http://schemas.microsoft.com/office/drawing/2014/main" id="{9ECB97A5-E28D-43DA-9679-AF3A16B41553}"/>
              </a:ext>
            </a:extLst>
          </p:cNvPr>
          <p:cNvSpPr>
            <a:spLocks noGrp="1"/>
          </p:cNvSpPr>
          <p:nvPr>
            <p:ph type="ftr" sz="quarter" idx="11"/>
          </p:nvPr>
        </p:nvSpPr>
        <p:spPr/>
        <p:txBody>
          <a:bodyPr/>
          <a:lstStyle>
            <a:lvl1pPr>
              <a:defRPr/>
            </a:lvl1pPr>
          </a:lstStyle>
          <a:p>
            <a:pPr>
              <a:defRPr/>
            </a:pPr>
            <a:endParaRPr lang="zh-CN" altLang="en-US"/>
          </a:p>
        </p:txBody>
      </p:sp>
      <p:sp>
        <p:nvSpPr>
          <p:cNvPr id="4" name="Slide Number Placeholder 5">
            <a:extLst>
              <a:ext uri="{FF2B5EF4-FFF2-40B4-BE49-F238E27FC236}">
                <a16:creationId xmlns:a16="http://schemas.microsoft.com/office/drawing/2014/main" id="{5709FDE3-3510-4DE2-AF52-FB4A78ED8E11}"/>
              </a:ext>
            </a:extLst>
          </p:cNvPr>
          <p:cNvSpPr>
            <a:spLocks noGrp="1"/>
          </p:cNvSpPr>
          <p:nvPr>
            <p:ph type="sldNum" sz="quarter" idx="12"/>
          </p:nvPr>
        </p:nvSpPr>
        <p:spPr/>
        <p:txBody>
          <a:bodyPr/>
          <a:lstStyle>
            <a:lvl1pPr>
              <a:defRPr/>
            </a:lvl1pPr>
          </a:lstStyle>
          <a:p>
            <a:pPr>
              <a:defRPr/>
            </a:pPr>
            <a:fld id="{EDA98E42-E066-4299-87C4-4B00CFB9FA75}" type="slidenum">
              <a:rPr lang="zh-CN" altLang="en-US"/>
              <a:pPr>
                <a:defRPr/>
              </a:pPr>
              <a:t>‹#›</a:t>
            </a:fld>
            <a:endParaRPr lang="zh-CN" altLang="en-US"/>
          </a:p>
        </p:txBody>
      </p:sp>
    </p:spTree>
    <p:extLst>
      <p:ext uri="{BB962C8B-B14F-4D97-AF65-F5344CB8AC3E}">
        <p14:creationId xmlns:p14="http://schemas.microsoft.com/office/powerpoint/2010/main" val="38994386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D94FB7-F92A-411E-B0C2-B7FF0FA99C2C}"/>
              </a:ext>
            </a:extLst>
          </p:cNvPr>
          <p:cNvSpPr>
            <a:spLocks noGrp="1"/>
          </p:cNvSpPr>
          <p:nvPr>
            <p:ph type="title"/>
          </p:nvPr>
        </p:nvSpPr>
        <p:spPr>
          <a:xfrm>
            <a:off x="839788" y="457200"/>
            <a:ext cx="3932237" cy="1600200"/>
          </a:xfrm>
        </p:spPr>
        <p:txBody>
          <a:bodyPr anchor="b"/>
          <a:lstStyle>
            <a:lvl1pPr>
              <a:defRPr sz="2400"/>
            </a:lvl1pPr>
          </a:lstStyle>
          <a:p>
            <a:r>
              <a:rPr lang="en-US" altLang="zh-CN"/>
              <a:t>Click to edit Master title style</a:t>
            </a:r>
            <a:endParaRPr lang="zh-CN" altLang="en-US"/>
          </a:p>
        </p:txBody>
      </p:sp>
      <p:sp>
        <p:nvSpPr>
          <p:cNvPr id="3" name="Content Placeholder 2">
            <a:extLst>
              <a:ext uri="{FF2B5EF4-FFF2-40B4-BE49-F238E27FC236}">
                <a16:creationId xmlns:a16="http://schemas.microsoft.com/office/drawing/2014/main" id="{224F3627-1071-4771-935C-4E0449CAC70A}"/>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Text Placeholder 3">
            <a:extLst>
              <a:ext uri="{FF2B5EF4-FFF2-40B4-BE49-F238E27FC236}">
                <a16:creationId xmlns:a16="http://schemas.microsoft.com/office/drawing/2014/main" id="{093DCC18-F881-4E25-AB22-2486AFDE2B29}"/>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ltLang="zh-CN"/>
              <a:t>Edit Master text styles</a:t>
            </a:r>
          </a:p>
        </p:txBody>
      </p:sp>
      <p:sp>
        <p:nvSpPr>
          <p:cNvPr id="5" name="Date Placeholder 3">
            <a:extLst>
              <a:ext uri="{FF2B5EF4-FFF2-40B4-BE49-F238E27FC236}">
                <a16:creationId xmlns:a16="http://schemas.microsoft.com/office/drawing/2014/main" id="{A6A14D4F-8174-45C6-A0C0-7FC655EB4FC1}"/>
              </a:ext>
            </a:extLst>
          </p:cNvPr>
          <p:cNvSpPr>
            <a:spLocks noGrp="1"/>
          </p:cNvSpPr>
          <p:nvPr>
            <p:ph type="dt" sz="half" idx="10"/>
          </p:nvPr>
        </p:nvSpPr>
        <p:spPr/>
        <p:txBody>
          <a:bodyPr/>
          <a:lstStyle>
            <a:lvl1pPr>
              <a:defRPr/>
            </a:lvl1pPr>
          </a:lstStyle>
          <a:p>
            <a:pPr>
              <a:defRPr/>
            </a:pPr>
            <a:fld id="{C4E5C648-4381-4187-93D4-0E5704F54E5C}" type="datetimeFigureOut">
              <a:rPr lang="zh-CN" altLang="en-US"/>
              <a:pPr>
                <a:defRPr/>
              </a:pPr>
              <a:t>2019/10/22</a:t>
            </a:fld>
            <a:endParaRPr lang="zh-CN" altLang="en-US"/>
          </a:p>
        </p:txBody>
      </p:sp>
      <p:sp>
        <p:nvSpPr>
          <p:cNvPr id="6" name="Footer Placeholder 4">
            <a:extLst>
              <a:ext uri="{FF2B5EF4-FFF2-40B4-BE49-F238E27FC236}">
                <a16:creationId xmlns:a16="http://schemas.microsoft.com/office/drawing/2014/main" id="{BC3FD2BF-2B42-464A-A448-83E7C075DF01}"/>
              </a:ext>
            </a:extLst>
          </p:cNvPr>
          <p:cNvSpPr>
            <a:spLocks noGrp="1"/>
          </p:cNvSpPr>
          <p:nvPr>
            <p:ph type="ftr" sz="quarter" idx="11"/>
          </p:nvPr>
        </p:nvSpPr>
        <p:spPr/>
        <p:txBody>
          <a:bodyPr/>
          <a:lstStyle>
            <a:lvl1pPr>
              <a:defRPr/>
            </a:lvl1pPr>
          </a:lstStyle>
          <a:p>
            <a:pPr>
              <a:defRPr/>
            </a:pPr>
            <a:endParaRPr lang="zh-CN" altLang="en-US"/>
          </a:p>
        </p:txBody>
      </p:sp>
      <p:sp>
        <p:nvSpPr>
          <p:cNvPr id="7" name="Slide Number Placeholder 5">
            <a:extLst>
              <a:ext uri="{FF2B5EF4-FFF2-40B4-BE49-F238E27FC236}">
                <a16:creationId xmlns:a16="http://schemas.microsoft.com/office/drawing/2014/main" id="{71B62298-71FF-4AE7-B759-5CC9211A2E34}"/>
              </a:ext>
            </a:extLst>
          </p:cNvPr>
          <p:cNvSpPr>
            <a:spLocks noGrp="1"/>
          </p:cNvSpPr>
          <p:nvPr>
            <p:ph type="sldNum" sz="quarter" idx="12"/>
          </p:nvPr>
        </p:nvSpPr>
        <p:spPr/>
        <p:txBody>
          <a:bodyPr/>
          <a:lstStyle>
            <a:lvl1pPr>
              <a:defRPr/>
            </a:lvl1pPr>
          </a:lstStyle>
          <a:p>
            <a:pPr>
              <a:defRPr/>
            </a:pPr>
            <a:fld id="{74991130-C5B4-4DAF-BF57-D2667EDF24FA}" type="slidenum">
              <a:rPr lang="zh-CN" altLang="en-US"/>
              <a:pPr>
                <a:defRPr/>
              </a:pPr>
              <a:t>‹#›</a:t>
            </a:fld>
            <a:endParaRPr lang="zh-CN" altLang="en-US"/>
          </a:p>
        </p:txBody>
      </p:sp>
    </p:spTree>
    <p:extLst>
      <p:ext uri="{BB962C8B-B14F-4D97-AF65-F5344CB8AC3E}">
        <p14:creationId xmlns:p14="http://schemas.microsoft.com/office/powerpoint/2010/main" val="58822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image" Target="../media/image4.png"/><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slideLayout" Target="../slideLayouts/slideLayout59.xml"/><Relationship Id="rId26" Type="http://schemas.openxmlformats.org/officeDocument/2006/relationships/slideLayout" Target="../slideLayouts/slideLayout67.xml"/><Relationship Id="rId3" Type="http://schemas.openxmlformats.org/officeDocument/2006/relationships/slideLayout" Target="../slideLayouts/slideLayout44.xml"/><Relationship Id="rId21" Type="http://schemas.openxmlformats.org/officeDocument/2006/relationships/slideLayout" Target="../slideLayouts/slideLayout62.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5" Type="http://schemas.openxmlformats.org/officeDocument/2006/relationships/slideLayout" Target="../slideLayouts/slideLayout66.xml"/><Relationship Id="rId33" Type="http://schemas.openxmlformats.org/officeDocument/2006/relationships/image" Target="../media/image6.png"/><Relationship Id="rId2" Type="http://schemas.openxmlformats.org/officeDocument/2006/relationships/slideLayout" Target="../slideLayouts/slideLayout43.xml"/><Relationship Id="rId16" Type="http://schemas.openxmlformats.org/officeDocument/2006/relationships/slideLayout" Target="../slideLayouts/slideLayout57.xml"/><Relationship Id="rId20" Type="http://schemas.openxmlformats.org/officeDocument/2006/relationships/slideLayout" Target="../slideLayouts/slideLayout61.xml"/><Relationship Id="rId29" Type="http://schemas.openxmlformats.org/officeDocument/2006/relationships/slideLayout" Target="../slideLayouts/slideLayout70.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24" Type="http://schemas.openxmlformats.org/officeDocument/2006/relationships/slideLayout" Target="../slideLayouts/slideLayout65.xml"/><Relationship Id="rId32" Type="http://schemas.openxmlformats.org/officeDocument/2006/relationships/theme" Target="../theme/theme3.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23" Type="http://schemas.openxmlformats.org/officeDocument/2006/relationships/slideLayout" Target="../slideLayouts/slideLayout64.xml"/><Relationship Id="rId28" Type="http://schemas.openxmlformats.org/officeDocument/2006/relationships/slideLayout" Target="../slideLayouts/slideLayout69.xml"/><Relationship Id="rId10" Type="http://schemas.openxmlformats.org/officeDocument/2006/relationships/slideLayout" Target="../slideLayouts/slideLayout51.xml"/><Relationship Id="rId19" Type="http://schemas.openxmlformats.org/officeDocument/2006/relationships/slideLayout" Target="../slideLayouts/slideLayout60.xml"/><Relationship Id="rId31" Type="http://schemas.openxmlformats.org/officeDocument/2006/relationships/slideLayout" Target="../slideLayouts/slideLayout72.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 Id="rId22" Type="http://schemas.openxmlformats.org/officeDocument/2006/relationships/slideLayout" Target="../slideLayouts/slideLayout63.xml"/><Relationship Id="rId27" Type="http://schemas.openxmlformats.org/officeDocument/2006/relationships/slideLayout" Target="../slideLayouts/slideLayout68.xml"/><Relationship Id="rId30" Type="http://schemas.openxmlformats.org/officeDocument/2006/relationships/slideLayout" Target="../slideLayouts/slideLayout7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theme" Target="../theme/theme4.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6" Type="http://schemas.openxmlformats.org/officeDocument/2006/relationships/image" Target="../media/image9.png"/><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5" Type="http://schemas.openxmlformats.org/officeDocument/2006/relationships/image" Target="../media/image2.png"/><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87.xml"/><Relationship Id="rId7" Type="http://schemas.openxmlformats.org/officeDocument/2006/relationships/slideLayout" Target="../slideLayouts/slideLayout91.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5" Type="http://schemas.openxmlformats.org/officeDocument/2006/relationships/slideLayout" Target="../slideLayouts/slideLayout89.xml"/><Relationship Id="rId10" Type="http://schemas.openxmlformats.org/officeDocument/2006/relationships/image" Target="../media/image2.png"/><Relationship Id="rId4" Type="http://schemas.openxmlformats.org/officeDocument/2006/relationships/slideLayout" Target="../slideLayouts/slideLayout88.xml"/><Relationship Id="rId9"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99.xml"/><Relationship Id="rId13" Type="http://schemas.openxmlformats.org/officeDocument/2006/relationships/slideLayout" Target="../slideLayouts/slideLayout104.xml"/><Relationship Id="rId3" Type="http://schemas.openxmlformats.org/officeDocument/2006/relationships/slideLayout" Target="../slideLayouts/slideLayout94.xml"/><Relationship Id="rId7" Type="http://schemas.openxmlformats.org/officeDocument/2006/relationships/slideLayout" Target="../slideLayouts/slideLayout98.xml"/><Relationship Id="rId12" Type="http://schemas.openxmlformats.org/officeDocument/2006/relationships/slideLayout" Target="../slideLayouts/slideLayout103.xml"/><Relationship Id="rId2" Type="http://schemas.openxmlformats.org/officeDocument/2006/relationships/slideLayout" Target="../slideLayouts/slideLayout93.xml"/><Relationship Id="rId1" Type="http://schemas.openxmlformats.org/officeDocument/2006/relationships/slideLayout" Target="../slideLayouts/slideLayout92.xml"/><Relationship Id="rId6" Type="http://schemas.openxmlformats.org/officeDocument/2006/relationships/slideLayout" Target="../slideLayouts/slideLayout97.xml"/><Relationship Id="rId11" Type="http://schemas.openxmlformats.org/officeDocument/2006/relationships/slideLayout" Target="../slideLayouts/slideLayout102.xml"/><Relationship Id="rId5" Type="http://schemas.openxmlformats.org/officeDocument/2006/relationships/slideLayout" Target="../slideLayouts/slideLayout96.xml"/><Relationship Id="rId15" Type="http://schemas.openxmlformats.org/officeDocument/2006/relationships/theme" Target="../theme/theme6.xml"/><Relationship Id="rId10" Type="http://schemas.openxmlformats.org/officeDocument/2006/relationships/slideLayout" Target="../slideLayouts/slideLayout101.xml"/><Relationship Id="rId4" Type="http://schemas.openxmlformats.org/officeDocument/2006/relationships/slideLayout" Target="../slideLayouts/slideLayout95.xml"/><Relationship Id="rId9" Type="http://schemas.openxmlformats.org/officeDocument/2006/relationships/slideLayout" Target="../slideLayouts/slideLayout100.xml"/><Relationship Id="rId14" Type="http://schemas.openxmlformats.org/officeDocument/2006/relationships/slideLayout" Target="../slideLayouts/slideLayout10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13.xml"/><Relationship Id="rId3" Type="http://schemas.openxmlformats.org/officeDocument/2006/relationships/slideLayout" Target="../slideLayouts/slideLayout108.xml"/><Relationship Id="rId7" Type="http://schemas.openxmlformats.org/officeDocument/2006/relationships/slideLayout" Target="../slideLayouts/slideLayout112.xml"/><Relationship Id="rId12" Type="http://schemas.openxmlformats.org/officeDocument/2006/relationships/theme" Target="../theme/theme7.xml"/><Relationship Id="rId2" Type="http://schemas.openxmlformats.org/officeDocument/2006/relationships/slideLayout" Target="../slideLayouts/slideLayout107.xml"/><Relationship Id="rId1" Type="http://schemas.openxmlformats.org/officeDocument/2006/relationships/slideLayout" Target="../slideLayouts/slideLayout106.xml"/><Relationship Id="rId6" Type="http://schemas.openxmlformats.org/officeDocument/2006/relationships/slideLayout" Target="../slideLayouts/slideLayout111.xml"/><Relationship Id="rId11" Type="http://schemas.openxmlformats.org/officeDocument/2006/relationships/slideLayout" Target="../slideLayouts/slideLayout116.xml"/><Relationship Id="rId5" Type="http://schemas.openxmlformats.org/officeDocument/2006/relationships/slideLayout" Target="../slideLayouts/slideLayout110.xml"/><Relationship Id="rId10" Type="http://schemas.openxmlformats.org/officeDocument/2006/relationships/slideLayout" Target="../slideLayouts/slideLayout115.xml"/><Relationship Id="rId4" Type="http://schemas.openxmlformats.org/officeDocument/2006/relationships/slideLayout" Target="../slideLayouts/slideLayout109.xml"/><Relationship Id="rId9" Type="http://schemas.openxmlformats.org/officeDocument/2006/relationships/slideLayout" Target="../slideLayouts/slideLayout1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1219200"/>
            <a:ext cx="12192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bodyPr>
          <a:lstStyle/>
          <a:p>
            <a:pPr lvl="0"/>
            <a:r>
              <a:rPr lang="en-US" altLang="zh-CN"/>
              <a:t>Click to edit Master title style</a:t>
            </a:r>
          </a:p>
        </p:txBody>
      </p:sp>
      <p:pic>
        <p:nvPicPr>
          <p:cNvPr id="1027" name="Picture 6" descr="Screen shot 2013-02-04 at 12.56.36 PM.png"/>
          <p:cNvPicPr>
            <a:picLocks noChangeAspect="1"/>
          </p:cNvPicPr>
          <p:nvPr userDrawn="1"/>
        </p:nvPicPr>
        <p:blipFill>
          <a:blip r:embed="rId13">
            <a:extLst>
              <a:ext uri="{28A0092B-C50C-407E-A947-70E740481C1C}">
                <a14:useLocalDpi xmlns:a14="http://schemas.microsoft.com/office/drawing/2010/main" val="0"/>
              </a:ext>
            </a:extLst>
          </a:blip>
          <a:srcRect l="7448" r="8180" b="40030"/>
          <a:stretch>
            <a:fillRect/>
          </a:stretch>
        </p:blipFill>
        <p:spPr bwMode="auto">
          <a:xfrm>
            <a:off x="0" y="6270625"/>
            <a:ext cx="12192000"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7" descr="EBSCO_PMS294.png"/>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34951" y="6513513"/>
            <a:ext cx="844549" cy="22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TextBox 8"/>
          <p:cNvSpPr txBox="1">
            <a:spLocks noChangeArrowheads="1"/>
          </p:cNvSpPr>
          <p:nvPr userDrawn="1"/>
        </p:nvSpPr>
        <p:spPr bwMode="auto">
          <a:xfrm>
            <a:off x="1079500" y="6470651"/>
            <a:ext cx="1200585" cy="276999"/>
          </a:xfrm>
          <a:prstGeom prst="rect">
            <a:avLst/>
          </a:prstGeom>
          <a:noFill/>
          <a:ln>
            <a:noFill/>
          </a:ln>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eaLnBrk="1" hangingPunct="1">
              <a:defRPr/>
            </a:pPr>
            <a:r>
              <a:rPr lang="en-US" altLang="zh-CN" sz="1200">
                <a:solidFill>
                  <a:srgbClr val="376092"/>
                </a:solidFill>
              </a:rPr>
              <a:t>www.ebsco.com</a:t>
            </a:r>
          </a:p>
        </p:txBody>
      </p:sp>
    </p:spTree>
    <p:extLst>
      <p:ext uri="{BB962C8B-B14F-4D97-AF65-F5344CB8AC3E}">
        <p14:creationId xmlns:p14="http://schemas.microsoft.com/office/powerpoint/2010/main" val="4291521833"/>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9" r:id="rId5"/>
    <p:sldLayoutId id="2147483670" r:id="rId6"/>
    <p:sldLayoutId id="2147483788" r:id="rId7"/>
    <p:sldLayoutId id="2147483789" r:id="rId8"/>
    <p:sldLayoutId id="2147483790" r:id="rId9"/>
    <p:sldLayoutId id="2147483791" r:id="rId10"/>
    <p:sldLayoutId id="2147483792" r:id="rId11"/>
  </p:sldLayoutIdLst>
  <p:transition>
    <p:fade/>
  </p:transition>
  <p:txStyles>
    <p:titleStyle>
      <a:lvl1pPr algn="ctr" rtl="0" eaLnBrk="0" fontAlgn="base" hangingPunct="0">
        <a:spcBef>
          <a:spcPct val="0"/>
        </a:spcBef>
        <a:spcAft>
          <a:spcPct val="0"/>
        </a:spcAft>
        <a:defRPr sz="3600">
          <a:solidFill>
            <a:srgbClr val="376092"/>
          </a:solidFill>
          <a:latin typeface="Georgia" pitchFamily="18" charset="0"/>
          <a:ea typeface="+mj-ea"/>
          <a:cs typeface="+mj-cs"/>
        </a:defRPr>
      </a:lvl1pPr>
      <a:lvl2pPr algn="ctr" rtl="0" eaLnBrk="0" fontAlgn="base" hangingPunct="0">
        <a:spcBef>
          <a:spcPct val="0"/>
        </a:spcBef>
        <a:spcAft>
          <a:spcPct val="0"/>
        </a:spcAft>
        <a:defRPr sz="3600">
          <a:solidFill>
            <a:srgbClr val="376092"/>
          </a:solidFill>
          <a:latin typeface="Georgia" pitchFamily="18" charset="0"/>
        </a:defRPr>
      </a:lvl2pPr>
      <a:lvl3pPr algn="ctr" rtl="0" eaLnBrk="0" fontAlgn="base" hangingPunct="0">
        <a:spcBef>
          <a:spcPct val="0"/>
        </a:spcBef>
        <a:spcAft>
          <a:spcPct val="0"/>
        </a:spcAft>
        <a:defRPr sz="3600">
          <a:solidFill>
            <a:srgbClr val="376092"/>
          </a:solidFill>
          <a:latin typeface="Georgia" pitchFamily="18" charset="0"/>
        </a:defRPr>
      </a:lvl3pPr>
      <a:lvl4pPr algn="ctr" rtl="0" eaLnBrk="0" fontAlgn="base" hangingPunct="0">
        <a:spcBef>
          <a:spcPct val="0"/>
        </a:spcBef>
        <a:spcAft>
          <a:spcPct val="0"/>
        </a:spcAft>
        <a:defRPr sz="3600">
          <a:solidFill>
            <a:srgbClr val="376092"/>
          </a:solidFill>
          <a:latin typeface="Georgia" pitchFamily="18" charset="0"/>
        </a:defRPr>
      </a:lvl4pPr>
      <a:lvl5pPr algn="ctr" rtl="0" eaLnBrk="0" fontAlgn="base" hangingPunct="0">
        <a:spcBef>
          <a:spcPct val="0"/>
        </a:spcBef>
        <a:spcAft>
          <a:spcPct val="0"/>
        </a:spcAft>
        <a:defRPr sz="3600">
          <a:solidFill>
            <a:srgbClr val="376092"/>
          </a:solidFill>
          <a:latin typeface="Georgia" pitchFamily="18" charset="0"/>
        </a:defRPr>
      </a:lvl5pPr>
      <a:lvl6pPr marL="457200" algn="ctr" rtl="0" fontAlgn="base">
        <a:spcBef>
          <a:spcPct val="0"/>
        </a:spcBef>
        <a:spcAft>
          <a:spcPct val="0"/>
        </a:spcAft>
        <a:defRPr sz="2100" b="1">
          <a:solidFill>
            <a:schemeClr val="tx2"/>
          </a:solidFill>
          <a:latin typeface="Arial" charset="0"/>
        </a:defRPr>
      </a:lvl6pPr>
      <a:lvl7pPr marL="914400" algn="ctr" rtl="0" fontAlgn="base">
        <a:spcBef>
          <a:spcPct val="0"/>
        </a:spcBef>
        <a:spcAft>
          <a:spcPct val="0"/>
        </a:spcAft>
        <a:defRPr sz="2100" b="1">
          <a:solidFill>
            <a:schemeClr val="tx2"/>
          </a:solidFill>
          <a:latin typeface="Arial" charset="0"/>
        </a:defRPr>
      </a:lvl7pPr>
      <a:lvl8pPr marL="1371600" algn="ctr" rtl="0" fontAlgn="base">
        <a:spcBef>
          <a:spcPct val="0"/>
        </a:spcBef>
        <a:spcAft>
          <a:spcPct val="0"/>
        </a:spcAft>
        <a:defRPr sz="2100" b="1">
          <a:solidFill>
            <a:schemeClr val="tx2"/>
          </a:solidFill>
          <a:latin typeface="Arial" charset="0"/>
        </a:defRPr>
      </a:lvl8pPr>
      <a:lvl9pPr marL="1828800" algn="ctr" rtl="0" fontAlgn="base">
        <a:spcBef>
          <a:spcPct val="0"/>
        </a:spcBef>
        <a:spcAft>
          <a:spcPct val="0"/>
        </a:spcAft>
        <a:defRPr sz="2100" b="1">
          <a:solidFill>
            <a:schemeClr val="tx2"/>
          </a:solidFill>
          <a:latin typeface="Arial" charset="0"/>
        </a:defRPr>
      </a:lvl9pPr>
    </p:titleStyle>
    <p:bodyStyle>
      <a:lvl1pPr marL="176213" indent="-176213" algn="l" rtl="0" eaLnBrk="0" fontAlgn="base" hangingPunct="0">
        <a:spcBef>
          <a:spcPct val="20000"/>
        </a:spcBef>
        <a:spcAft>
          <a:spcPct val="0"/>
        </a:spcAft>
        <a:buChar char="•"/>
        <a:defRPr sz="2200">
          <a:solidFill>
            <a:schemeClr val="tx1"/>
          </a:solidFill>
          <a:latin typeface="+mn-lt"/>
          <a:ea typeface="+mn-ea"/>
          <a:cs typeface="+mn-cs"/>
        </a:defRPr>
      </a:lvl1pPr>
      <a:lvl2pPr marL="681038" indent="-223838" algn="l" rtl="0" eaLnBrk="0" fontAlgn="base" hangingPunct="0">
        <a:spcBef>
          <a:spcPct val="20000"/>
        </a:spcBef>
        <a:spcAft>
          <a:spcPct val="0"/>
        </a:spcAft>
        <a:buChar char="–"/>
        <a:defRPr sz="2000">
          <a:solidFill>
            <a:schemeClr val="tx1"/>
          </a:solidFill>
          <a:latin typeface="+mn-lt"/>
        </a:defRPr>
      </a:lvl2pPr>
      <a:lvl3pPr marL="1089025" indent="-174625"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00250" indent="-171450" algn="l" rtl="0" eaLnBrk="0" fontAlgn="base" hangingPunct="0">
        <a:spcBef>
          <a:spcPct val="20000"/>
        </a:spcBef>
        <a:spcAft>
          <a:spcPct val="0"/>
        </a:spcAft>
        <a:buChar char="»"/>
        <a:defRPr sz="2000">
          <a:solidFill>
            <a:schemeClr val="tx1"/>
          </a:solidFill>
          <a:latin typeface="+mn-lt"/>
        </a:defRPr>
      </a:lvl5pPr>
      <a:lvl6pPr marL="2457450" indent="-171450" algn="l" rtl="0" fontAlgn="base">
        <a:spcBef>
          <a:spcPct val="20000"/>
        </a:spcBef>
        <a:spcAft>
          <a:spcPct val="0"/>
        </a:spcAft>
        <a:buChar char="»"/>
        <a:defRPr sz="2000">
          <a:solidFill>
            <a:schemeClr val="tx1"/>
          </a:solidFill>
          <a:latin typeface="+mn-lt"/>
        </a:defRPr>
      </a:lvl6pPr>
      <a:lvl7pPr marL="2914650" indent="-171450" algn="l" rtl="0" fontAlgn="base">
        <a:spcBef>
          <a:spcPct val="20000"/>
        </a:spcBef>
        <a:spcAft>
          <a:spcPct val="0"/>
        </a:spcAft>
        <a:buChar char="»"/>
        <a:defRPr sz="2000">
          <a:solidFill>
            <a:schemeClr val="tx1"/>
          </a:solidFill>
          <a:latin typeface="+mn-lt"/>
        </a:defRPr>
      </a:lvl7pPr>
      <a:lvl8pPr marL="3371850" indent="-171450" algn="l" rtl="0" fontAlgn="base">
        <a:spcBef>
          <a:spcPct val="20000"/>
        </a:spcBef>
        <a:spcAft>
          <a:spcPct val="0"/>
        </a:spcAft>
        <a:buChar char="»"/>
        <a:defRPr sz="2000">
          <a:solidFill>
            <a:schemeClr val="tx1"/>
          </a:solidFill>
          <a:latin typeface="+mn-lt"/>
        </a:defRPr>
      </a:lvl8pPr>
      <a:lvl9pPr marL="3829050" indent="-17145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73336"/>
            <a:ext cx="10515600" cy="1023710"/>
          </a:xfrm>
          <a:prstGeom prst="rect">
            <a:avLst/>
          </a:prstGeom>
        </p:spPr>
        <p:txBody>
          <a:bodyPr vert="horz" lIns="91440" tIns="45720" rIns="91440" bIns="45720" rtlCol="0" anchor="t">
            <a:noAutofit/>
          </a:bodyPr>
          <a:lstStyle/>
          <a:p>
            <a:r>
              <a:rPr lang="en-US" dirty="0"/>
              <a:t>Click to edit Master title style</a:t>
            </a:r>
          </a:p>
        </p:txBody>
      </p:sp>
      <p:sp>
        <p:nvSpPr>
          <p:cNvPr id="3" name="Text Placeholder 2"/>
          <p:cNvSpPr>
            <a:spLocks noGrp="1"/>
          </p:cNvSpPr>
          <p:nvPr>
            <p:ph type="body" idx="1"/>
          </p:nvPr>
        </p:nvSpPr>
        <p:spPr>
          <a:xfrm>
            <a:off x="838200" y="1631981"/>
            <a:ext cx="10515600" cy="435133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Box 8"/>
          <p:cNvSpPr txBox="1"/>
          <p:nvPr userDrawn="1"/>
        </p:nvSpPr>
        <p:spPr>
          <a:xfrm>
            <a:off x="265543" y="6576533"/>
            <a:ext cx="1775129" cy="246221"/>
          </a:xfrm>
          <a:prstGeom prst="rect">
            <a:avLst/>
          </a:prstGeom>
          <a:noFill/>
        </p:spPr>
        <p:txBody>
          <a:bodyPr wrap="square" rtlCol="0">
            <a:spAutoFit/>
          </a:bodyPr>
          <a:lstStyle/>
          <a:p>
            <a:r>
              <a:rPr lang="en-US" sz="1000" dirty="0">
                <a:solidFill>
                  <a:srgbClr val="0E316B"/>
                </a:solidFill>
              </a:rPr>
              <a:t>|  www.ebsco.com</a:t>
            </a:r>
          </a:p>
        </p:txBody>
      </p:sp>
      <p:sp>
        <p:nvSpPr>
          <p:cNvPr id="11" name="TextBox 10"/>
          <p:cNvSpPr txBox="1"/>
          <p:nvPr userDrawn="1"/>
        </p:nvSpPr>
        <p:spPr>
          <a:xfrm>
            <a:off x="-33453" y="6576533"/>
            <a:ext cx="450166" cy="246221"/>
          </a:xfrm>
          <a:prstGeom prst="rect">
            <a:avLst/>
          </a:prstGeom>
          <a:noFill/>
          <a:ln>
            <a:noFill/>
          </a:ln>
        </p:spPr>
        <p:txBody>
          <a:bodyPr wrap="square" rtlCol="0" anchor="ctr" anchorCtr="0">
            <a:noAutofit/>
          </a:bodyPr>
          <a:lstStyle/>
          <a:p>
            <a:pPr algn="ctr"/>
            <a:fld id="{09848EAD-0F7B-4937-B01B-BB4372B1E0EA}" type="slidenum">
              <a:rPr lang="en-US" sz="1000" smtClean="0">
                <a:solidFill>
                  <a:schemeClr val="tx2"/>
                </a:solidFill>
              </a:rPr>
              <a:pPr algn="ctr"/>
              <a:t>‹#›</a:t>
            </a:fld>
            <a:endParaRPr lang="en-US" sz="1000" dirty="0">
              <a:solidFill>
                <a:schemeClr val="tx2"/>
              </a:solidFill>
            </a:endParaRPr>
          </a:p>
        </p:txBody>
      </p:sp>
      <p:cxnSp>
        <p:nvCxnSpPr>
          <p:cNvPr id="13" name="Straight Connector 12"/>
          <p:cNvCxnSpPr/>
          <p:nvPr userDrawn="1"/>
        </p:nvCxnSpPr>
        <p:spPr>
          <a:xfrm>
            <a:off x="1538869" y="6701882"/>
            <a:ext cx="9614405"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32" cstate="print">
            <a:extLst>
              <a:ext uri="{28A0092B-C50C-407E-A947-70E740481C1C}">
                <a14:useLocalDpi xmlns:a14="http://schemas.microsoft.com/office/drawing/2010/main" val="0"/>
              </a:ext>
            </a:extLst>
          </a:blip>
          <a:stretch>
            <a:fillRect/>
          </a:stretch>
        </p:blipFill>
        <p:spPr>
          <a:xfrm>
            <a:off x="11237144" y="6599832"/>
            <a:ext cx="830889" cy="198162"/>
          </a:xfrm>
          <a:prstGeom prst="rect">
            <a:avLst/>
          </a:prstGeom>
        </p:spPr>
      </p:pic>
    </p:spTree>
    <p:extLst>
      <p:ext uri="{BB962C8B-B14F-4D97-AF65-F5344CB8AC3E}">
        <p14:creationId xmlns:p14="http://schemas.microsoft.com/office/powerpoint/2010/main" val="323667365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 id="2147483692" r:id="rId19"/>
    <p:sldLayoutId id="2147483693" r:id="rId20"/>
    <p:sldLayoutId id="2147483694" r:id="rId21"/>
    <p:sldLayoutId id="2147483695" r:id="rId22"/>
    <p:sldLayoutId id="2147483696" r:id="rId23"/>
    <p:sldLayoutId id="2147483697" r:id="rId24"/>
    <p:sldLayoutId id="2147483698" r:id="rId25"/>
    <p:sldLayoutId id="2147483699" r:id="rId26"/>
    <p:sldLayoutId id="2147483700" r:id="rId27"/>
    <p:sldLayoutId id="2147483701" r:id="rId28"/>
    <p:sldLayoutId id="2147483702" r:id="rId29"/>
    <p:sldLayoutId id="2147483705" r:id="rId3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110000"/>
        </a:lnSpc>
        <a:spcBef>
          <a:spcPct val="0"/>
        </a:spcBef>
        <a:buNone/>
        <a:defRPr sz="3200" b="0" kern="1200">
          <a:solidFill>
            <a:schemeClr val="accent1"/>
          </a:solidFill>
          <a:latin typeface="+mj-lt"/>
          <a:ea typeface="+mj-ea"/>
          <a:cs typeface="+mj-cs"/>
        </a:defRPr>
      </a:lvl1pPr>
    </p:titleStyle>
    <p:bodyStyle>
      <a:lvl1pPr marL="228600" indent="-228600" algn="l" defTabSz="914400" rtl="0" eaLnBrk="1" latinLnBrk="0" hangingPunct="1">
        <a:lnSpc>
          <a:spcPct val="110000"/>
        </a:lnSpc>
        <a:spcBef>
          <a:spcPts val="9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110000"/>
        </a:lnSpc>
        <a:spcBef>
          <a:spcPts val="9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110000"/>
        </a:lnSpc>
        <a:spcBef>
          <a:spcPts val="9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10000"/>
        </a:lnSpc>
        <a:spcBef>
          <a:spcPts val="9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10000"/>
        </a:lnSpc>
        <a:spcBef>
          <a:spcPts val="9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73336"/>
            <a:ext cx="10515600" cy="1023710"/>
          </a:xfrm>
          <a:prstGeom prst="rect">
            <a:avLst/>
          </a:prstGeom>
        </p:spPr>
        <p:txBody>
          <a:bodyPr vert="horz" lIns="91440" tIns="45720" rIns="91440" bIns="45720" rtlCol="0" anchor="t">
            <a:noAutofit/>
          </a:bodyPr>
          <a:lstStyle/>
          <a:p>
            <a:r>
              <a:rPr lang="en-US"/>
              <a:t>Click to edit Master title style</a:t>
            </a:r>
          </a:p>
        </p:txBody>
      </p:sp>
      <p:sp>
        <p:nvSpPr>
          <p:cNvPr id="3" name="Text Placeholder 2"/>
          <p:cNvSpPr>
            <a:spLocks noGrp="1"/>
          </p:cNvSpPr>
          <p:nvPr>
            <p:ph type="body" idx="1"/>
          </p:nvPr>
        </p:nvSpPr>
        <p:spPr>
          <a:xfrm>
            <a:off x="838200" y="1631981"/>
            <a:ext cx="10515600"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Box 8"/>
          <p:cNvSpPr txBox="1"/>
          <p:nvPr userDrawn="1"/>
        </p:nvSpPr>
        <p:spPr>
          <a:xfrm>
            <a:off x="265543" y="6576533"/>
            <a:ext cx="1775129" cy="246221"/>
          </a:xfrm>
          <a:prstGeom prst="rect">
            <a:avLst/>
          </a:prstGeom>
          <a:noFill/>
        </p:spPr>
        <p:txBody>
          <a:bodyPr wrap="square" rtlCol="0">
            <a:spAutoFit/>
          </a:bodyPr>
          <a:lstStyle/>
          <a:p>
            <a:r>
              <a:rPr lang="en-US" sz="1000">
                <a:solidFill>
                  <a:srgbClr val="0E316B"/>
                </a:solidFill>
              </a:rPr>
              <a:t>|  www.ebsco.com</a:t>
            </a:r>
          </a:p>
        </p:txBody>
      </p:sp>
      <p:sp>
        <p:nvSpPr>
          <p:cNvPr id="11" name="TextBox 10"/>
          <p:cNvSpPr txBox="1"/>
          <p:nvPr userDrawn="1"/>
        </p:nvSpPr>
        <p:spPr>
          <a:xfrm>
            <a:off x="-33453" y="6576533"/>
            <a:ext cx="450166" cy="246221"/>
          </a:xfrm>
          <a:prstGeom prst="rect">
            <a:avLst/>
          </a:prstGeom>
          <a:noFill/>
          <a:ln>
            <a:noFill/>
          </a:ln>
        </p:spPr>
        <p:txBody>
          <a:bodyPr wrap="square" rtlCol="0" anchor="ctr" anchorCtr="0">
            <a:noAutofit/>
          </a:bodyPr>
          <a:lstStyle/>
          <a:p>
            <a:pPr algn="ctr"/>
            <a:fld id="{09848EAD-0F7B-4937-B01B-BB4372B1E0EA}" type="slidenum">
              <a:rPr lang="en-US" sz="1000" smtClean="0">
                <a:solidFill>
                  <a:schemeClr val="tx2"/>
                </a:solidFill>
              </a:rPr>
              <a:pPr algn="ctr"/>
              <a:t>‹#›</a:t>
            </a:fld>
            <a:endParaRPr lang="en-US" sz="1000">
              <a:solidFill>
                <a:schemeClr val="tx2"/>
              </a:solidFill>
            </a:endParaRPr>
          </a:p>
        </p:txBody>
      </p:sp>
      <p:cxnSp>
        <p:nvCxnSpPr>
          <p:cNvPr id="13" name="Straight Connector 12"/>
          <p:cNvCxnSpPr/>
          <p:nvPr userDrawn="1"/>
        </p:nvCxnSpPr>
        <p:spPr>
          <a:xfrm>
            <a:off x="1538869" y="6701882"/>
            <a:ext cx="9614405"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33" cstate="print">
            <a:extLst>
              <a:ext uri="{28A0092B-C50C-407E-A947-70E740481C1C}">
                <a14:useLocalDpi xmlns:a14="http://schemas.microsoft.com/office/drawing/2010/main" val="0"/>
              </a:ext>
            </a:extLst>
          </a:blip>
          <a:stretch>
            <a:fillRect/>
          </a:stretch>
        </p:blipFill>
        <p:spPr>
          <a:xfrm>
            <a:off x="11237144" y="6599832"/>
            <a:ext cx="830889" cy="198162"/>
          </a:xfrm>
          <a:prstGeom prst="rect">
            <a:avLst/>
          </a:prstGeom>
        </p:spPr>
      </p:pic>
    </p:spTree>
    <p:extLst>
      <p:ext uri="{BB962C8B-B14F-4D97-AF65-F5344CB8AC3E}">
        <p14:creationId xmlns:p14="http://schemas.microsoft.com/office/powerpoint/2010/main" val="1044775239"/>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 id="2147483734" r:id="rId25"/>
    <p:sldLayoutId id="2147483735" r:id="rId26"/>
    <p:sldLayoutId id="2147483736" r:id="rId27"/>
    <p:sldLayoutId id="2147483737" r:id="rId28"/>
    <p:sldLayoutId id="2147483738" r:id="rId29"/>
    <p:sldLayoutId id="2147483739" r:id="rId30"/>
    <p:sldLayoutId id="2147483740" r:id="rId3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110000"/>
        </a:lnSpc>
        <a:spcBef>
          <a:spcPct val="0"/>
        </a:spcBef>
        <a:buNone/>
        <a:defRPr sz="3200" b="0" kern="1200">
          <a:solidFill>
            <a:schemeClr val="accent1"/>
          </a:solidFill>
          <a:latin typeface="+mj-lt"/>
          <a:ea typeface="+mj-ea"/>
          <a:cs typeface="+mj-cs"/>
        </a:defRPr>
      </a:lvl1pPr>
    </p:titleStyle>
    <p:bodyStyle>
      <a:lvl1pPr marL="228600" indent="-228600" algn="l" defTabSz="914400" rtl="0" eaLnBrk="1" latinLnBrk="0" hangingPunct="1">
        <a:lnSpc>
          <a:spcPct val="110000"/>
        </a:lnSpc>
        <a:spcBef>
          <a:spcPts val="9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110000"/>
        </a:lnSpc>
        <a:spcBef>
          <a:spcPts val="9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110000"/>
        </a:lnSpc>
        <a:spcBef>
          <a:spcPts val="9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10000"/>
        </a:lnSpc>
        <a:spcBef>
          <a:spcPts val="9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10000"/>
        </a:lnSpc>
        <a:spcBef>
          <a:spcPts val="9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7" descr="Screen shot 2013-02-04 at 12.56.36 PM.png">
            <a:extLst>
              <a:ext uri="{FF2B5EF4-FFF2-40B4-BE49-F238E27FC236}">
                <a16:creationId xmlns:a16="http://schemas.microsoft.com/office/drawing/2014/main" id="{C20E7CF6-8760-457B-94B0-DD4A9546752F}"/>
              </a:ext>
            </a:extLst>
          </p:cNvPr>
          <p:cNvPicPr>
            <a:picLocks noChangeAspect="1"/>
          </p:cNvPicPr>
          <p:nvPr userDrawn="1"/>
        </p:nvPicPr>
        <p:blipFill>
          <a:blip r:embed="rId14">
            <a:extLst>
              <a:ext uri="{28A0092B-C50C-407E-A947-70E740481C1C}">
                <a14:useLocalDpi xmlns:a14="http://schemas.microsoft.com/office/drawing/2010/main" val="0"/>
              </a:ext>
            </a:extLst>
          </a:blip>
          <a:srcRect l="7448" r="8180" b="40030"/>
          <a:stretch>
            <a:fillRect/>
          </a:stretch>
        </p:blipFill>
        <p:spPr bwMode="auto">
          <a:xfrm>
            <a:off x="0" y="6270625"/>
            <a:ext cx="12192000"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8" descr="EBSCO_PMS294.png">
            <a:extLst>
              <a:ext uri="{FF2B5EF4-FFF2-40B4-BE49-F238E27FC236}">
                <a16:creationId xmlns:a16="http://schemas.microsoft.com/office/drawing/2014/main" id="{9E365E2E-DF71-4407-8A6D-1F2AFC0E7294}"/>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234951" y="6513513"/>
            <a:ext cx="844549" cy="22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Box 9">
            <a:extLst>
              <a:ext uri="{FF2B5EF4-FFF2-40B4-BE49-F238E27FC236}">
                <a16:creationId xmlns:a16="http://schemas.microsoft.com/office/drawing/2014/main" id="{A27FA34A-94AA-4921-9167-479B44137061}"/>
              </a:ext>
            </a:extLst>
          </p:cNvPr>
          <p:cNvSpPr txBox="1">
            <a:spLocks noChangeArrowheads="1"/>
          </p:cNvSpPr>
          <p:nvPr userDrawn="1"/>
        </p:nvSpPr>
        <p:spPr bwMode="auto">
          <a:xfrm>
            <a:off x="1079500" y="6470651"/>
            <a:ext cx="1217769" cy="276999"/>
          </a:xfrm>
          <a:prstGeom prst="rect">
            <a:avLst/>
          </a:prstGeom>
          <a:noFill/>
          <a:ln>
            <a:noFill/>
          </a:ln>
          <a:extLst/>
        </p:spPr>
        <p:txBody>
          <a:bodyPr wrap="none">
            <a:spAutoFit/>
          </a:bodyPr>
          <a:lstStyle>
            <a:lvl1pPr defTabSz="457200">
              <a:defRPr>
                <a:solidFill>
                  <a:schemeClr val="tx1"/>
                </a:solidFill>
                <a:latin typeface="Times New Roman" pitchFamily="18" charset="0"/>
              </a:defRPr>
            </a:lvl1pPr>
            <a:lvl2pPr marL="742950" indent="-285750" defTabSz="457200">
              <a:defRPr>
                <a:solidFill>
                  <a:schemeClr val="tx1"/>
                </a:solidFill>
                <a:latin typeface="Times New Roman" pitchFamily="18" charset="0"/>
              </a:defRPr>
            </a:lvl2pPr>
            <a:lvl3pPr marL="1143000" indent="-228600" defTabSz="457200">
              <a:defRPr>
                <a:solidFill>
                  <a:schemeClr val="tx1"/>
                </a:solidFill>
                <a:latin typeface="Times New Roman" pitchFamily="18" charset="0"/>
              </a:defRPr>
            </a:lvl3pPr>
            <a:lvl4pPr marL="1600200" indent="-228600" defTabSz="457200">
              <a:defRPr>
                <a:solidFill>
                  <a:schemeClr val="tx1"/>
                </a:solidFill>
                <a:latin typeface="Times New Roman" pitchFamily="18" charset="0"/>
              </a:defRPr>
            </a:lvl4pPr>
            <a:lvl5pPr marL="2057400" indent="-228600" defTabSz="457200">
              <a:defRPr>
                <a:solidFill>
                  <a:schemeClr val="tx1"/>
                </a:solidFill>
                <a:latin typeface="Times New Roman" pitchFamily="18" charset="0"/>
              </a:defRPr>
            </a:lvl5pPr>
            <a:lvl6pPr marL="2514600" indent="-228600" defTabSz="457200" fontAlgn="base">
              <a:spcBef>
                <a:spcPct val="0"/>
              </a:spcBef>
              <a:spcAft>
                <a:spcPct val="0"/>
              </a:spcAft>
              <a:defRPr>
                <a:solidFill>
                  <a:schemeClr val="tx1"/>
                </a:solidFill>
                <a:latin typeface="Times New Roman" pitchFamily="18" charset="0"/>
              </a:defRPr>
            </a:lvl6pPr>
            <a:lvl7pPr marL="2971800" indent="-228600" defTabSz="457200" fontAlgn="base">
              <a:spcBef>
                <a:spcPct val="0"/>
              </a:spcBef>
              <a:spcAft>
                <a:spcPct val="0"/>
              </a:spcAft>
              <a:defRPr>
                <a:solidFill>
                  <a:schemeClr val="tx1"/>
                </a:solidFill>
                <a:latin typeface="Times New Roman" pitchFamily="18" charset="0"/>
              </a:defRPr>
            </a:lvl7pPr>
            <a:lvl8pPr marL="3429000" indent="-228600" defTabSz="457200" fontAlgn="base">
              <a:spcBef>
                <a:spcPct val="0"/>
              </a:spcBef>
              <a:spcAft>
                <a:spcPct val="0"/>
              </a:spcAft>
              <a:defRPr>
                <a:solidFill>
                  <a:schemeClr val="tx1"/>
                </a:solidFill>
                <a:latin typeface="Times New Roman" pitchFamily="18" charset="0"/>
              </a:defRPr>
            </a:lvl8pPr>
            <a:lvl9pPr marL="3886200" indent="-228600" defTabSz="457200" fontAlgn="base">
              <a:spcBef>
                <a:spcPct val="0"/>
              </a:spcBef>
              <a:spcAft>
                <a:spcPct val="0"/>
              </a:spcAft>
              <a:defRPr>
                <a:solidFill>
                  <a:schemeClr val="tx1"/>
                </a:solidFill>
                <a:latin typeface="Times New Roman" pitchFamily="18" charset="0"/>
              </a:defRPr>
            </a:lvl9pPr>
          </a:lstStyle>
          <a:p>
            <a:pPr eaLnBrk="1" hangingPunct="1">
              <a:defRPr/>
            </a:pPr>
            <a:r>
              <a:rPr lang="en-US" altLang="zh-CN" sz="1200" baseline="0">
                <a:solidFill>
                  <a:srgbClr val="376092"/>
                </a:solidFill>
                <a:latin typeface="Calibri" pitchFamily="34" charset="0"/>
                <a:cs typeface="+mn-cs"/>
              </a:rPr>
              <a:t>www.ebsco.com</a:t>
            </a:r>
          </a:p>
        </p:txBody>
      </p:sp>
      <p:pic>
        <p:nvPicPr>
          <p:cNvPr id="4101" name="Picture 10" descr="Screen shot 2013-02-04 at 12.56.36 PM.png">
            <a:extLst>
              <a:ext uri="{FF2B5EF4-FFF2-40B4-BE49-F238E27FC236}">
                <a16:creationId xmlns:a16="http://schemas.microsoft.com/office/drawing/2014/main" id="{AA95671E-503B-447D-BF81-325F7FE6AEF8}"/>
              </a:ext>
            </a:extLst>
          </p:cNvPr>
          <p:cNvPicPr>
            <a:picLocks noChangeAspect="1"/>
          </p:cNvPicPr>
          <p:nvPr userDrawn="1"/>
        </p:nvPicPr>
        <p:blipFill>
          <a:blip r:embed="rId16">
            <a:extLst>
              <a:ext uri="{28A0092B-C50C-407E-A947-70E740481C1C}">
                <a14:useLocalDpi xmlns:a14="http://schemas.microsoft.com/office/drawing/2010/main" val="0"/>
              </a:ext>
            </a:extLst>
          </a:blip>
          <a:srcRect l="7448" r="8180"/>
          <a:stretch>
            <a:fillRect/>
          </a:stretch>
        </p:blipFill>
        <p:spPr bwMode="auto">
          <a:xfrm>
            <a:off x="0" y="0"/>
            <a:ext cx="12192000"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9893761"/>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98542CCA-D443-4A80-9C13-1940F7BC4D2B}"/>
              </a:ext>
            </a:extLst>
          </p:cNvPr>
          <p:cNvSpPr>
            <a:spLocks noGrp="1" noChangeArrowheads="1"/>
          </p:cNvSpPr>
          <p:nvPr>
            <p:ph type="title"/>
          </p:nvPr>
        </p:nvSpPr>
        <p:spPr bwMode="auto">
          <a:xfrm>
            <a:off x="0" y="1219200"/>
            <a:ext cx="12192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bodyPr>
          <a:lstStyle/>
          <a:p>
            <a:pPr lvl="0"/>
            <a:r>
              <a:rPr lang="en-US" altLang="zh-CN"/>
              <a:t>Click to edit Master title style</a:t>
            </a:r>
          </a:p>
        </p:txBody>
      </p:sp>
      <p:pic>
        <p:nvPicPr>
          <p:cNvPr id="3075" name="Picture 6" descr="Screen shot 2013-02-04 at 12.56.36 PM.png">
            <a:extLst>
              <a:ext uri="{FF2B5EF4-FFF2-40B4-BE49-F238E27FC236}">
                <a16:creationId xmlns:a16="http://schemas.microsoft.com/office/drawing/2014/main" id="{E6BC639B-77E7-4C99-A0F0-324BBF920425}"/>
              </a:ext>
            </a:extLst>
          </p:cNvPr>
          <p:cNvPicPr>
            <a:picLocks noChangeAspect="1"/>
          </p:cNvPicPr>
          <p:nvPr userDrawn="1"/>
        </p:nvPicPr>
        <p:blipFill>
          <a:blip r:embed="rId9">
            <a:extLst>
              <a:ext uri="{28A0092B-C50C-407E-A947-70E740481C1C}">
                <a14:useLocalDpi xmlns:a14="http://schemas.microsoft.com/office/drawing/2010/main" val="0"/>
              </a:ext>
            </a:extLst>
          </a:blip>
          <a:srcRect l="7448" r="8180" b="40030"/>
          <a:stretch>
            <a:fillRect/>
          </a:stretch>
        </p:blipFill>
        <p:spPr bwMode="auto">
          <a:xfrm>
            <a:off x="0" y="6270625"/>
            <a:ext cx="12192000" cy="24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7" descr="EBSCO_PMS294.png">
            <a:extLst>
              <a:ext uri="{FF2B5EF4-FFF2-40B4-BE49-F238E27FC236}">
                <a16:creationId xmlns:a16="http://schemas.microsoft.com/office/drawing/2014/main" id="{D4C11CAA-0CCD-4930-A4F0-D500968360F2}"/>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234951" y="6513513"/>
            <a:ext cx="844549" cy="22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TextBox 8">
            <a:extLst>
              <a:ext uri="{FF2B5EF4-FFF2-40B4-BE49-F238E27FC236}">
                <a16:creationId xmlns:a16="http://schemas.microsoft.com/office/drawing/2014/main" id="{9C1B5A3A-8449-43BD-B2F0-7140AF1DED30}"/>
              </a:ext>
            </a:extLst>
          </p:cNvPr>
          <p:cNvSpPr txBox="1">
            <a:spLocks noChangeArrowheads="1"/>
          </p:cNvSpPr>
          <p:nvPr userDrawn="1"/>
        </p:nvSpPr>
        <p:spPr bwMode="auto">
          <a:xfrm>
            <a:off x="1079500" y="6470651"/>
            <a:ext cx="1200585" cy="276999"/>
          </a:xfrm>
          <a:prstGeom prst="rect">
            <a:avLst/>
          </a:prstGeom>
          <a:noFill/>
          <a:ln>
            <a:noFill/>
          </a:ln>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fontAlgn="base">
              <a:spcBef>
                <a:spcPct val="0"/>
              </a:spcBef>
              <a:spcAft>
                <a:spcPct val="0"/>
              </a:spcAft>
              <a:defRPr>
                <a:solidFill>
                  <a:schemeClr val="tx1"/>
                </a:solidFill>
                <a:latin typeface="Times New Roman" pitchFamily="18" charset="0"/>
              </a:defRPr>
            </a:lvl6pPr>
            <a:lvl7pPr marL="2971800" indent="-228600" fontAlgn="base">
              <a:spcBef>
                <a:spcPct val="0"/>
              </a:spcBef>
              <a:spcAft>
                <a:spcPct val="0"/>
              </a:spcAft>
              <a:defRPr>
                <a:solidFill>
                  <a:schemeClr val="tx1"/>
                </a:solidFill>
                <a:latin typeface="Times New Roman" pitchFamily="18" charset="0"/>
              </a:defRPr>
            </a:lvl7pPr>
            <a:lvl8pPr marL="3429000" indent="-228600" fontAlgn="base">
              <a:spcBef>
                <a:spcPct val="0"/>
              </a:spcBef>
              <a:spcAft>
                <a:spcPct val="0"/>
              </a:spcAft>
              <a:defRPr>
                <a:solidFill>
                  <a:schemeClr val="tx1"/>
                </a:solidFill>
                <a:latin typeface="Times New Roman" pitchFamily="18" charset="0"/>
              </a:defRPr>
            </a:lvl8pPr>
            <a:lvl9pPr marL="3886200" indent="-228600" fontAlgn="base">
              <a:spcBef>
                <a:spcPct val="0"/>
              </a:spcBef>
              <a:spcAft>
                <a:spcPct val="0"/>
              </a:spcAft>
              <a:defRPr>
                <a:solidFill>
                  <a:schemeClr val="tx1"/>
                </a:solidFill>
                <a:latin typeface="Times New Roman" pitchFamily="18" charset="0"/>
              </a:defRPr>
            </a:lvl9pPr>
          </a:lstStyle>
          <a:p>
            <a:pPr eaLnBrk="1" hangingPunct="1">
              <a:defRPr/>
            </a:pPr>
            <a:r>
              <a:rPr lang="en-US" altLang="zh-CN" sz="1200" baseline="0">
                <a:solidFill>
                  <a:srgbClr val="376092"/>
                </a:solidFill>
                <a:ea typeface="宋体" pitchFamily="2" charset="-122"/>
                <a:cs typeface="+mn-cs"/>
              </a:rPr>
              <a:t>www.ebsco.com</a:t>
            </a:r>
          </a:p>
        </p:txBody>
      </p:sp>
    </p:spTree>
    <p:extLst>
      <p:ext uri="{BB962C8B-B14F-4D97-AF65-F5344CB8AC3E}">
        <p14:creationId xmlns:p14="http://schemas.microsoft.com/office/powerpoint/2010/main" val="2722241395"/>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Lst>
  <p:transition>
    <p:fade/>
  </p:transition>
  <p:txStyles>
    <p:titleStyle>
      <a:lvl1pPr algn="ctr" rtl="0" eaLnBrk="0" fontAlgn="base" hangingPunct="0">
        <a:spcBef>
          <a:spcPct val="0"/>
        </a:spcBef>
        <a:spcAft>
          <a:spcPct val="0"/>
        </a:spcAft>
        <a:defRPr sz="3600">
          <a:solidFill>
            <a:srgbClr val="376092"/>
          </a:solidFill>
          <a:latin typeface="Georgia" pitchFamily="18" charset="0"/>
          <a:ea typeface="+mj-ea"/>
          <a:cs typeface="+mj-cs"/>
        </a:defRPr>
      </a:lvl1pPr>
      <a:lvl2pPr algn="ctr" rtl="0" eaLnBrk="0" fontAlgn="base" hangingPunct="0">
        <a:spcBef>
          <a:spcPct val="0"/>
        </a:spcBef>
        <a:spcAft>
          <a:spcPct val="0"/>
        </a:spcAft>
        <a:defRPr sz="3600">
          <a:solidFill>
            <a:srgbClr val="376092"/>
          </a:solidFill>
          <a:latin typeface="Georgia" pitchFamily="18" charset="0"/>
        </a:defRPr>
      </a:lvl2pPr>
      <a:lvl3pPr algn="ctr" rtl="0" eaLnBrk="0" fontAlgn="base" hangingPunct="0">
        <a:spcBef>
          <a:spcPct val="0"/>
        </a:spcBef>
        <a:spcAft>
          <a:spcPct val="0"/>
        </a:spcAft>
        <a:defRPr sz="3600">
          <a:solidFill>
            <a:srgbClr val="376092"/>
          </a:solidFill>
          <a:latin typeface="Georgia" pitchFamily="18" charset="0"/>
        </a:defRPr>
      </a:lvl3pPr>
      <a:lvl4pPr algn="ctr" rtl="0" eaLnBrk="0" fontAlgn="base" hangingPunct="0">
        <a:spcBef>
          <a:spcPct val="0"/>
        </a:spcBef>
        <a:spcAft>
          <a:spcPct val="0"/>
        </a:spcAft>
        <a:defRPr sz="3600">
          <a:solidFill>
            <a:srgbClr val="376092"/>
          </a:solidFill>
          <a:latin typeface="Georgia" pitchFamily="18" charset="0"/>
        </a:defRPr>
      </a:lvl4pPr>
      <a:lvl5pPr algn="ctr" rtl="0" eaLnBrk="0" fontAlgn="base" hangingPunct="0">
        <a:spcBef>
          <a:spcPct val="0"/>
        </a:spcBef>
        <a:spcAft>
          <a:spcPct val="0"/>
        </a:spcAft>
        <a:defRPr sz="3600">
          <a:solidFill>
            <a:srgbClr val="376092"/>
          </a:solidFill>
          <a:latin typeface="Georgia" pitchFamily="18" charset="0"/>
        </a:defRPr>
      </a:lvl5pPr>
      <a:lvl6pPr marL="457200" algn="ctr" rtl="0" fontAlgn="base">
        <a:spcBef>
          <a:spcPct val="0"/>
        </a:spcBef>
        <a:spcAft>
          <a:spcPct val="0"/>
        </a:spcAft>
        <a:defRPr sz="2100" b="1">
          <a:solidFill>
            <a:schemeClr val="tx2"/>
          </a:solidFill>
          <a:latin typeface="Arial" charset="0"/>
        </a:defRPr>
      </a:lvl6pPr>
      <a:lvl7pPr marL="914400" algn="ctr" rtl="0" fontAlgn="base">
        <a:spcBef>
          <a:spcPct val="0"/>
        </a:spcBef>
        <a:spcAft>
          <a:spcPct val="0"/>
        </a:spcAft>
        <a:defRPr sz="2100" b="1">
          <a:solidFill>
            <a:schemeClr val="tx2"/>
          </a:solidFill>
          <a:latin typeface="Arial" charset="0"/>
        </a:defRPr>
      </a:lvl7pPr>
      <a:lvl8pPr marL="1371600" algn="ctr" rtl="0" fontAlgn="base">
        <a:spcBef>
          <a:spcPct val="0"/>
        </a:spcBef>
        <a:spcAft>
          <a:spcPct val="0"/>
        </a:spcAft>
        <a:defRPr sz="2100" b="1">
          <a:solidFill>
            <a:schemeClr val="tx2"/>
          </a:solidFill>
          <a:latin typeface="Arial" charset="0"/>
        </a:defRPr>
      </a:lvl8pPr>
      <a:lvl9pPr marL="1828800" algn="ctr" rtl="0" fontAlgn="base">
        <a:spcBef>
          <a:spcPct val="0"/>
        </a:spcBef>
        <a:spcAft>
          <a:spcPct val="0"/>
        </a:spcAft>
        <a:defRPr sz="2100" b="1">
          <a:solidFill>
            <a:schemeClr val="tx2"/>
          </a:solidFill>
          <a:latin typeface="Arial" charset="0"/>
        </a:defRPr>
      </a:lvl9pPr>
    </p:titleStyle>
    <p:bodyStyle>
      <a:lvl1pPr marL="176213" indent="-176213" algn="l" rtl="0" eaLnBrk="0" fontAlgn="base" hangingPunct="0">
        <a:spcBef>
          <a:spcPct val="20000"/>
        </a:spcBef>
        <a:spcAft>
          <a:spcPct val="0"/>
        </a:spcAft>
        <a:buChar char="•"/>
        <a:defRPr sz="2200">
          <a:solidFill>
            <a:schemeClr val="tx1"/>
          </a:solidFill>
          <a:latin typeface="+mn-lt"/>
          <a:ea typeface="+mn-ea"/>
          <a:cs typeface="+mn-cs"/>
        </a:defRPr>
      </a:lvl1pPr>
      <a:lvl2pPr marL="681038" indent="-223838" algn="l" rtl="0" eaLnBrk="0" fontAlgn="base" hangingPunct="0">
        <a:spcBef>
          <a:spcPct val="20000"/>
        </a:spcBef>
        <a:spcAft>
          <a:spcPct val="0"/>
        </a:spcAft>
        <a:buChar char="–"/>
        <a:defRPr sz="2000">
          <a:solidFill>
            <a:schemeClr val="tx1"/>
          </a:solidFill>
          <a:latin typeface="+mn-lt"/>
        </a:defRPr>
      </a:lvl2pPr>
      <a:lvl3pPr marL="1089025" indent="-174625"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00250" indent="-171450" algn="l" rtl="0" eaLnBrk="0" fontAlgn="base" hangingPunct="0">
        <a:spcBef>
          <a:spcPct val="20000"/>
        </a:spcBef>
        <a:spcAft>
          <a:spcPct val="0"/>
        </a:spcAft>
        <a:buChar char="»"/>
        <a:defRPr sz="2000">
          <a:solidFill>
            <a:schemeClr val="tx1"/>
          </a:solidFill>
          <a:latin typeface="+mn-lt"/>
        </a:defRPr>
      </a:lvl5pPr>
      <a:lvl6pPr marL="2457450" indent="-171450" algn="l" rtl="0" fontAlgn="base">
        <a:spcBef>
          <a:spcPct val="20000"/>
        </a:spcBef>
        <a:spcAft>
          <a:spcPct val="0"/>
        </a:spcAft>
        <a:buChar char="»"/>
        <a:defRPr sz="2000">
          <a:solidFill>
            <a:schemeClr val="tx1"/>
          </a:solidFill>
          <a:latin typeface="+mn-lt"/>
        </a:defRPr>
      </a:lvl6pPr>
      <a:lvl7pPr marL="2914650" indent="-171450" algn="l" rtl="0" fontAlgn="base">
        <a:spcBef>
          <a:spcPct val="20000"/>
        </a:spcBef>
        <a:spcAft>
          <a:spcPct val="0"/>
        </a:spcAft>
        <a:buChar char="»"/>
        <a:defRPr sz="2000">
          <a:solidFill>
            <a:schemeClr val="tx1"/>
          </a:solidFill>
          <a:latin typeface="+mn-lt"/>
        </a:defRPr>
      </a:lvl7pPr>
      <a:lvl8pPr marL="3371850" indent="-171450" algn="l" rtl="0" fontAlgn="base">
        <a:spcBef>
          <a:spcPct val="20000"/>
        </a:spcBef>
        <a:spcAft>
          <a:spcPct val="0"/>
        </a:spcAft>
        <a:buChar char="»"/>
        <a:defRPr sz="2000">
          <a:solidFill>
            <a:schemeClr val="tx1"/>
          </a:solidFill>
          <a:latin typeface="+mn-lt"/>
        </a:defRPr>
      </a:lvl8pPr>
      <a:lvl9pPr marL="3829050" indent="-17145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Title Placeholder 1">
            <a:extLst>
              <a:ext uri="{FF2B5EF4-FFF2-40B4-BE49-F238E27FC236}">
                <a16:creationId xmlns:a16="http://schemas.microsoft.com/office/drawing/2014/main" id="{13621ECA-E751-4A52-8C53-546C08025107}"/>
              </a:ext>
            </a:extLst>
          </p:cNvPr>
          <p:cNvSpPr>
            <a:spLocks noGrp="1" noChangeArrowheads="1"/>
          </p:cNvSpPr>
          <p:nvPr>
            <p:ph type="title"/>
          </p:nvPr>
        </p:nvSpPr>
        <p:spPr bwMode="auto">
          <a:xfrm>
            <a:off x="838200" y="365126"/>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zh-CN"/>
              <a:t>Click to edit Master title style</a:t>
            </a:r>
            <a:endParaRPr lang="zh-CN" altLang="en-US"/>
          </a:p>
        </p:txBody>
      </p:sp>
      <p:sp>
        <p:nvSpPr>
          <p:cNvPr id="16387" name="Text Placeholder 2">
            <a:extLst>
              <a:ext uri="{FF2B5EF4-FFF2-40B4-BE49-F238E27FC236}">
                <a16:creationId xmlns:a16="http://schemas.microsoft.com/office/drawing/2014/main" id="{99A359D5-DA8F-444E-AC8A-7A4E6F0430D7}"/>
              </a:ext>
            </a:extLst>
          </p:cNvPr>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a:extLst>
              <a:ext uri="{FF2B5EF4-FFF2-40B4-BE49-F238E27FC236}">
                <a16:creationId xmlns:a16="http://schemas.microsoft.com/office/drawing/2014/main" id="{2485B70B-D549-410E-9925-28C4FFD8A428}"/>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fld id="{6FD24AD1-A931-4EBA-A0D3-E0A9304C55ED}" type="datetimeFigureOut">
              <a:rPr lang="zh-CN" altLang="en-US"/>
              <a:pPr>
                <a:defRPr/>
              </a:pPr>
              <a:t>2019/10/22</a:t>
            </a:fld>
            <a:endParaRPr lang="zh-CN" altLang="en-US"/>
          </a:p>
        </p:txBody>
      </p:sp>
      <p:sp>
        <p:nvSpPr>
          <p:cNvPr id="5" name="Footer Placeholder 4">
            <a:extLst>
              <a:ext uri="{FF2B5EF4-FFF2-40B4-BE49-F238E27FC236}">
                <a16:creationId xmlns:a16="http://schemas.microsoft.com/office/drawing/2014/main" id="{DE7FE4F0-F3E9-4FEF-87CB-A0A5BDBE299D}"/>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zh-CN" altLang="en-US"/>
          </a:p>
        </p:txBody>
      </p:sp>
      <p:sp>
        <p:nvSpPr>
          <p:cNvPr id="6" name="Slide Number Placeholder 5">
            <a:extLst>
              <a:ext uri="{FF2B5EF4-FFF2-40B4-BE49-F238E27FC236}">
                <a16:creationId xmlns:a16="http://schemas.microsoft.com/office/drawing/2014/main" id="{CF1858A3-5AD3-4A1B-950E-645A44B6C0E3}"/>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0733636C-2B9C-4421-A5DA-75DEDF789B62}" type="slidenum">
              <a:rPr lang="zh-CN" altLang="en-US"/>
              <a:pPr>
                <a:defRPr/>
              </a:pPr>
              <a:t>‹#›</a:t>
            </a:fld>
            <a:endParaRPr lang="zh-CN" altLang="en-US"/>
          </a:p>
        </p:txBody>
      </p:sp>
    </p:spTree>
    <p:extLst>
      <p:ext uri="{BB962C8B-B14F-4D97-AF65-F5344CB8AC3E}">
        <p14:creationId xmlns:p14="http://schemas.microsoft.com/office/powerpoint/2010/main" val="905402121"/>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 id="2147483775" r:id="rId13"/>
    <p:sldLayoutId id="2147483793" r:id="rId14"/>
  </p:sldLayoutIdLs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等线 Light" panose="02010600030101010101" pitchFamily="2" charset="-122"/>
        </a:defRPr>
      </a:lvl2pPr>
      <a:lvl3pPr algn="l" defTabSz="685800" rtl="0" eaLnBrk="0" fontAlgn="base" hangingPunct="0">
        <a:lnSpc>
          <a:spcPct val="90000"/>
        </a:lnSpc>
        <a:spcBef>
          <a:spcPct val="0"/>
        </a:spcBef>
        <a:spcAft>
          <a:spcPct val="0"/>
        </a:spcAft>
        <a:defRPr sz="3300">
          <a:solidFill>
            <a:schemeClr val="tx1"/>
          </a:solidFill>
          <a:latin typeface="等线 Light" panose="02010600030101010101" pitchFamily="2" charset="-122"/>
        </a:defRPr>
      </a:lvl3pPr>
      <a:lvl4pPr algn="l" defTabSz="685800" rtl="0" eaLnBrk="0" fontAlgn="base" hangingPunct="0">
        <a:lnSpc>
          <a:spcPct val="90000"/>
        </a:lnSpc>
        <a:spcBef>
          <a:spcPct val="0"/>
        </a:spcBef>
        <a:spcAft>
          <a:spcPct val="0"/>
        </a:spcAft>
        <a:defRPr sz="3300">
          <a:solidFill>
            <a:schemeClr val="tx1"/>
          </a:solidFill>
          <a:latin typeface="等线 Light" panose="02010600030101010101" pitchFamily="2" charset="-122"/>
        </a:defRPr>
      </a:lvl4pPr>
      <a:lvl5pPr algn="l" defTabSz="685800" rtl="0" eaLnBrk="0" fontAlgn="base" hangingPunct="0">
        <a:lnSpc>
          <a:spcPct val="90000"/>
        </a:lnSpc>
        <a:spcBef>
          <a:spcPct val="0"/>
        </a:spcBef>
        <a:spcAft>
          <a:spcPct val="0"/>
        </a:spcAft>
        <a:defRPr sz="3300">
          <a:solidFill>
            <a:schemeClr val="tx1"/>
          </a:solidFill>
          <a:latin typeface="等线 Light" panose="02010600030101010101" pitchFamily="2" charset="-122"/>
        </a:defRPr>
      </a:lvl5pPr>
      <a:lvl6pPr marL="457200" algn="l" defTabSz="685800" rtl="0" fontAlgn="base">
        <a:lnSpc>
          <a:spcPct val="90000"/>
        </a:lnSpc>
        <a:spcBef>
          <a:spcPct val="0"/>
        </a:spcBef>
        <a:spcAft>
          <a:spcPct val="0"/>
        </a:spcAft>
        <a:defRPr sz="3300">
          <a:solidFill>
            <a:schemeClr val="tx1"/>
          </a:solidFill>
          <a:latin typeface="等线 Light" panose="02010600030101010101" pitchFamily="2" charset="-122"/>
        </a:defRPr>
      </a:lvl6pPr>
      <a:lvl7pPr marL="914400" algn="l" defTabSz="685800" rtl="0" fontAlgn="base">
        <a:lnSpc>
          <a:spcPct val="90000"/>
        </a:lnSpc>
        <a:spcBef>
          <a:spcPct val="0"/>
        </a:spcBef>
        <a:spcAft>
          <a:spcPct val="0"/>
        </a:spcAft>
        <a:defRPr sz="3300">
          <a:solidFill>
            <a:schemeClr val="tx1"/>
          </a:solidFill>
          <a:latin typeface="等线 Light" panose="02010600030101010101" pitchFamily="2" charset="-122"/>
        </a:defRPr>
      </a:lvl7pPr>
      <a:lvl8pPr marL="1371600" algn="l" defTabSz="685800" rtl="0" fontAlgn="base">
        <a:lnSpc>
          <a:spcPct val="90000"/>
        </a:lnSpc>
        <a:spcBef>
          <a:spcPct val="0"/>
        </a:spcBef>
        <a:spcAft>
          <a:spcPct val="0"/>
        </a:spcAft>
        <a:defRPr sz="3300">
          <a:solidFill>
            <a:schemeClr val="tx1"/>
          </a:solidFill>
          <a:latin typeface="等线 Light" panose="02010600030101010101" pitchFamily="2" charset="-122"/>
        </a:defRPr>
      </a:lvl8pPr>
      <a:lvl9pPr marL="1828800" algn="l" defTabSz="685800" rtl="0" fontAlgn="base">
        <a:lnSpc>
          <a:spcPct val="90000"/>
        </a:lnSpc>
        <a:spcBef>
          <a:spcPct val="0"/>
        </a:spcBef>
        <a:spcAft>
          <a:spcPct val="0"/>
        </a:spcAft>
        <a:defRPr sz="3300">
          <a:solidFill>
            <a:schemeClr val="tx1"/>
          </a:solidFill>
          <a:latin typeface="等线 Light" panose="02010600030101010101"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74E427-B135-4B2D-B30F-ACD7B8C7B11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ltLang="zh-CN"/>
              <a:t>Click to edit Master title style</a:t>
            </a:r>
            <a:endParaRPr lang="zh-CN" altLang="en-US"/>
          </a:p>
        </p:txBody>
      </p:sp>
      <p:sp>
        <p:nvSpPr>
          <p:cNvPr id="3" name="Text Placeholder 2">
            <a:extLst>
              <a:ext uri="{FF2B5EF4-FFF2-40B4-BE49-F238E27FC236}">
                <a16:creationId xmlns:a16="http://schemas.microsoft.com/office/drawing/2014/main" id="{A36A99C8-0A27-408B-A72B-F270E551A2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a:t>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4" name="Date Placeholder 3">
            <a:extLst>
              <a:ext uri="{FF2B5EF4-FFF2-40B4-BE49-F238E27FC236}">
                <a16:creationId xmlns:a16="http://schemas.microsoft.com/office/drawing/2014/main" id="{E393A3C2-C276-4203-B174-EAB741F94E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1F1CA9-C763-4137-8245-BE6E92EA53D8}" type="datetimeFigureOut">
              <a:rPr lang="zh-CN" altLang="en-US" smtClean="0"/>
              <a:t>2019/10/22</a:t>
            </a:fld>
            <a:endParaRPr lang="zh-CN" altLang="en-US"/>
          </a:p>
        </p:txBody>
      </p:sp>
      <p:sp>
        <p:nvSpPr>
          <p:cNvPr id="5" name="Footer Placeholder 4">
            <a:extLst>
              <a:ext uri="{FF2B5EF4-FFF2-40B4-BE49-F238E27FC236}">
                <a16:creationId xmlns:a16="http://schemas.microsoft.com/office/drawing/2014/main" id="{561A64BB-77B7-4B47-AFF4-7BAB39D5537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a:extLst>
              <a:ext uri="{FF2B5EF4-FFF2-40B4-BE49-F238E27FC236}">
                <a16:creationId xmlns:a16="http://schemas.microsoft.com/office/drawing/2014/main" id="{34D04DA8-C212-4B09-B428-D42BE70EA3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29C067-DF85-49D9-8ADF-9544809D8747}" type="slidenum">
              <a:rPr lang="zh-CN" altLang="en-US" smtClean="0"/>
              <a:t>‹#›</a:t>
            </a:fld>
            <a:endParaRPr lang="zh-CN" altLang="en-US"/>
          </a:p>
        </p:txBody>
      </p:sp>
    </p:spTree>
    <p:extLst>
      <p:ext uri="{BB962C8B-B14F-4D97-AF65-F5344CB8AC3E}">
        <p14:creationId xmlns:p14="http://schemas.microsoft.com/office/powerpoint/2010/main" val="1903695530"/>
      </p:ext>
    </p:extLst>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hyperlink" Target="https://www.ebscohost.com/academic/business-source-complete" TargetMode="External"/><Relationship Id="rId2" Type="http://schemas.openxmlformats.org/officeDocument/2006/relationships/hyperlink" Target="https://www.ebsco.com/products/research-databases/academic-search-complete" TargetMode="External"/><Relationship Id="rId1" Type="http://schemas.openxmlformats.org/officeDocument/2006/relationships/slideLayout" Target="../slideLayouts/slideLayout2.xml"/><Relationship Id="rId4" Type="http://schemas.openxmlformats.org/officeDocument/2006/relationships/hyperlink" Target="https://www.ebsco.com/products/research-databases/communication-source"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8.xml"/><Relationship Id="rId6" Type="http://schemas.openxmlformats.org/officeDocument/2006/relationships/image" Target="../media/image30.png"/><Relationship Id="rId5" Type="http://schemas.openxmlformats.org/officeDocument/2006/relationships/image" Target="../media/image29.jpeg"/><Relationship Id="rId4" Type="http://schemas.openxmlformats.org/officeDocument/2006/relationships/image" Target="../media/image2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1.xml"/><Relationship Id="rId4" Type="http://schemas.openxmlformats.org/officeDocument/2006/relationships/image" Target="../media/image36.jpeg"/></Relationships>
</file>

<file path=ppt/slides/_rels/slide21.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gif"/><Relationship Id="rId1" Type="http://schemas.openxmlformats.org/officeDocument/2006/relationships/slideLayout" Target="../slideLayouts/slideLayout11.xml"/><Relationship Id="rId4" Type="http://schemas.openxmlformats.org/officeDocument/2006/relationships/image" Target="../media/image39.jpe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11.xml"/><Relationship Id="rId4" Type="http://schemas.openxmlformats.org/officeDocument/2006/relationships/image" Target="../media/image42.gi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2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86.xml"/></Relationships>
</file>

<file path=ppt/slides/_rels/slide2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86.xml"/></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3.png"/><Relationship Id="rId1" Type="http://schemas.openxmlformats.org/officeDocument/2006/relationships/slideLayout" Target="../slideLayouts/slideLayout86.xml"/><Relationship Id="rId4" Type="http://schemas.openxmlformats.org/officeDocument/2006/relationships/image" Target="../media/image4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3.xml"/></Relationships>
</file>

<file path=ppt/slides/_rels/slide3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93.xml"/></Relationships>
</file>

<file path=ppt/slides/_rels/slide3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93.xml"/></Relationships>
</file>

<file path=ppt/slides/_rels/slide3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93.xml"/></Relationships>
</file>

<file path=ppt/slides/_rels/slide3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05.xml"/></Relationships>
</file>

<file path=ppt/slides/_rels/slide3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05.xml"/></Relationships>
</file>

<file path=ppt/slides/_rels/slide3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05.xml"/></Relationships>
</file>

<file path=ppt/slides/_rels/slide3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05.xml"/></Relationships>
</file>

<file path=ppt/slides/_rels/slide3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05.xml"/></Relationships>
</file>

<file path=ppt/slides/_rels/slide3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9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9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7.xml"/></Relationships>
</file>

<file path=ppt/slides/_rels/slide4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07.xml"/></Relationships>
</file>

<file path=ppt/slides/_rels/slide4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07.xml"/></Relationships>
</file>

<file path=ppt/slides/_rels/slide4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07.xml"/><Relationship Id="rId4" Type="http://schemas.openxmlformats.org/officeDocument/2006/relationships/image" Target="../media/image61.png"/></Relationships>
</file>

<file path=ppt/slides/_rels/slide47.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07.xml"/></Relationships>
</file>

<file path=ppt/slides/_rels/slide48.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107.xml"/></Relationships>
</file>

<file path=ppt/slides/_rels/slide4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0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6.xml"/></Relationships>
</file>

<file path=ppt/slides/_rels/slide5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hyperlink" Target="https://baike.baidu.com/item/%E7%BA%A6%E7%91%9F%E5%A4%AB%C2%B7%E6%99%AE%E5%88%A9%E7%AD%96" TargetMode="External"/><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9.xml"/></Relationships>
</file>

<file path=ppt/slides/_rels/slide76.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9.xml"/></Relationships>
</file>

<file path=ppt/slides/_rels/slide77.xml.rels><?xml version="1.0" encoding="UTF-8" standalone="yes"?>
<Relationships xmlns="http://schemas.openxmlformats.org/package/2006/relationships"><Relationship Id="rId3" Type="http://schemas.openxmlformats.org/officeDocument/2006/relationships/hyperlink" Target="http://connect.ebsco.com/" TargetMode="External"/><Relationship Id="rId2" Type="http://schemas.openxmlformats.org/officeDocument/2006/relationships/hyperlink" Target="https://search.ebscohost.com/" TargetMode="Externa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hyperlink" Target="http://help.ebsco.com/" TargetMode="External"/><Relationship Id="rId1" Type="http://schemas.openxmlformats.org/officeDocument/2006/relationships/slideLayout" Target="../slideLayouts/slideLayout3.xml"/><Relationship Id="rId4" Type="http://schemas.openxmlformats.org/officeDocument/2006/relationships/image" Target="../media/image90.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itle 1">
            <a:extLst>
              <a:ext uri="{FF2B5EF4-FFF2-40B4-BE49-F238E27FC236}">
                <a16:creationId xmlns:a16="http://schemas.microsoft.com/office/drawing/2014/main" id="{61FCEBFA-FCDC-40D0-946C-FDA2AD45CC1A}"/>
              </a:ext>
            </a:extLst>
          </p:cNvPr>
          <p:cNvSpPr txBox="1">
            <a:spLocks/>
          </p:cNvSpPr>
          <p:nvPr/>
        </p:nvSpPr>
        <p:spPr bwMode="auto">
          <a:xfrm>
            <a:off x="1524000" y="2209801"/>
            <a:ext cx="9144000" cy="171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defRPr sz="2400" baseline="-25000">
                <a:solidFill>
                  <a:schemeClr val="tx1"/>
                </a:solidFill>
                <a:latin typeface="Times New Roman" panose="02020603050405020304" pitchFamily="18" charset="0"/>
                <a:cs typeface="Arial" panose="020B0604020202020204" pitchFamily="34" charset="0"/>
              </a:defRPr>
            </a:lvl1pPr>
            <a:lvl2pPr marL="742950" indent="-285750" defTabSz="457200">
              <a:defRPr sz="2400" baseline="-25000">
                <a:solidFill>
                  <a:schemeClr val="tx1"/>
                </a:solidFill>
                <a:latin typeface="Times New Roman" panose="02020603050405020304" pitchFamily="18" charset="0"/>
                <a:cs typeface="Arial" panose="020B0604020202020204" pitchFamily="34" charset="0"/>
              </a:defRPr>
            </a:lvl2pPr>
            <a:lvl3pPr marL="1143000" indent="-228600" defTabSz="457200">
              <a:defRPr sz="2400" baseline="-25000">
                <a:solidFill>
                  <a:schemeClr val="tx1"/>
                </a:solidFill>
                <a:latin typeface="Times New Roman" panose="02020603050405020304" pitchFamily="18" charset="0"/>
                <a:cs typeface="Arial" panose="020B0604020202020204" pitchFamily="34" charset="0"/>
              </a:defRPr>
            </a:lvl3pPr>
            <a:lvl4pPr marL="1600200" indent="-228600" defTabSz="457200">
              <a:defRPr sz="2400" baseline="-25000">
                <a:solidFill>
                  <a:schemeClr val="tx1"/>
                </a:solidFill>
                <a:latin typeface="Times New Roman" panose="02020603050405020304" pitchFamily="18" charset="0"/>
                <a:cs typeface="Arial" panose="020B0604020202020204" pitchFamily="34" charset="0"/>
              </a:defRPr>
            </a:lvl4pPr>
            <a:lvl5pPr marL="2057400" indent="-228600" defTabSz="457200">
              <a:defRPr sz="2400" baseline="-25000">
                <a:solidFill>
                  <a:schemeClr val="tx1"/>
                </a:solidFill>
                <a:latin typeface="Times New Roman" panose="02020603050405020304" pitchFamily="18" charset="0"/>
                <a:cs typeface="Arial" panose="020B0604020202020204" pitchFamily="34" charset="0"/>
              </a:defRPr>
            </a:lvl5pPr>
            <a:lvl6pPr marL="2514600" indent="-228600" defTabSz="4572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6pPr>
            <a:lvl7pPr marL="2971800" indent="-228600" defTabSz="4572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7pPr>
            <a:lvl8pPr marL="3429000" indent="-228600" defTabSz="4572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8pPr>
            <a:lvl9pPr marL="3886200" indent="-228600" defTabSz="4572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9pPr>
          </a:lstStyle>
          <a:p>
            <a:pPr algn="ctr">
              <a:lnSpc>
                <a:spcPct val="150000"/>
              </a:lnSpc>
            </a:pPr>
            <a:r>
              <a:rPr lang="zh-CN" altLang="zh-CN" sz="4400">
                <a:ea typeface="宋体" panose="02010600030101010101" pitchFamily="2" charset="-122"/>
              </a:rPr>
              <a:t>如何让</a:t>
            </a:r>
            <a:r>
              <a:rPr lang="en-US" altLang="zh-CN" sz="4400">
                <a:ea typeface="宋体" panose="02010600030101010101" pitchFamily="2" charset="-122"/>
              </a:rPr>
              <a:t>EBSCO</a:t>
            </a:r>
            <a:r>
              <a:rPr lang="zh-CN" altLang="zh-CN" sz="4400">
                <a:ea typeface="宋体" panose="02010600030101010101" pitchFamily="2" charset="-122"/>
              </a:rPr>
              <a:t>成为学术好帮手？</a:t>
            </a:r>
            <a:endParaRPr lang="en-US" altLang="zh-CN" sz="4400">
              <a:ea typeface="宋体" panose="02010600030101010101" pitchFamily="2" charset="-122"/>
            </a:endParaRPr>
          </a:p>
          <a:p>
            <a:pPr algn="ctr">
              <a:lnSpc>
                <a:spcPct val="150000"/>
              </a:lnSpc>
            </a:pPr>
            <a:r>
              <a:rPr lang="zh-CN" altLang="zh-CN" sz="4400">
                <a:ea typeface="宋体" panose="02010600030101010101" pitchFamily="2" charset="-122"/>
              </a:rPr>
              <a:t>——教您轻松在</a:t>
            </a:r>
            <a:r>
              <a:rPr lang="en-US" altLang="zh-CN" sz="4400">
                <a:ea typeface="宋体" panose="02010600030101010101" pitchFamily="2" charset="-122"/>
              </a:rPr>
              <a:t>EBSCOhost</a:t>
            </a:r>
            <a:r>
              <a:rPr lang="zh-CN" altLang="zh-CN" sz="4400">
                <a:ea typeface="宋体" panose="02010600030101010101" pitchFamily="2" charset="-122"/>
              </a:rPr>
              <a:t>平台上检索外文资源</a:t>
            </a:r>
          </a:p>
          <a:p>
            <a:pPr algn="ctr" eaLnBrk="1" hangingPunct="1">
              <a:lnSpc>
                <a:spcPct val="150000"/>
              </a:lnSpc>
            </a:pPr>
            <a:r>
              <a:rPr lang="zh-CN" altLang="en-US" sz="4400" b="1" baseline="0">
                <a:solidFill>
                  <a:srgbClr val="000000"/>
                </a:solidFill>
                <a:ea typeface="宋体" panose="02010600030101010101" pitchFamily="2" charset="-122"/>
              </a:rPr>
              <a:t>           </a:t>
            </a:r>
            <a:endParaRPr lang="zh-CN" altLang="en-US" sz="4400" i="1" baseline="0">
              <a:solidFill>
                <a:srgbClr val="376092"/>
              </a:solidFill>
              <a:latin typeface="Georgia" panose="02040502050405020303" pitchFamily="18" charset="0"/>
              <a:ea typeface="宋体" panose="02010600030101010101" pitchFamily="2" charset="-122"/>
            </a:endParaRPr>
          </a:p>
          <a:p>
            <a:pPr algn="ctr" eaLnBrk="1" hangingPunct="1">
              <a:lnSpc>
                <a:spcPct val="150000"/>
              </a:lnSpc>
            </a:pPr>
            <a:r>
              <a:rPr lang="zh-CN" altLang="en-US" sz="4400" i="1" baseline="0">
                <a:solidFill>
                  <a:srgbClr val="376092"/>
                </a:solidFill>
                <a:latin typeface="Georgia" panose="02040502050405020303" pitchFamily="18" charset="0"/>
                <a:ea typeface="宋体" panose="02010600030101010101" pitchFamily="2" charset="-122"/>
              </a:rPr>
              <a:t> </a:t>
            </a:r>
          </a:p>
          <a:p>
            <a:pPr algn="ctr" eaLnBrk="1" hangingPunct="1">
              <a:lnSpc>
                <a:spcPct val="150000"/>
              </a:lnSpc>
            </a:pPr>
            <a:endParaRPr lang="en-US" altLang="zh-CN" sz="4400" i="1" baseline="0">
              <a:solidFill>
                <a:srgbClr val="376092"/>
              </a:solidFill>
              <a:latin typeface="Georgia" panose="02040502050405020303" pitchFamily="18" charset="0"/>
              <a:ea typeface="宋体" panose="02010600030101010101" pitchFamily="2" charset="-122"/>
            </a:endParaRPr>
          </a:p>
        </p:txBody>
      </p:sp>
      <p:cxnSp>
        <p:nvCxnSpPr>
          <p:cNvPr id="3" name="Straight Connector 2">
            <a:extLst>
              <a:ext uri="{FF2B5EF4-FFF2-40B4-BE49-F238E27FC236}">
                <a16:creationId xmlns:a16="http://schemas.microsoft.com/office/drawing/2014/main" id="{3E8B1591-17E6-4E1A-9668-2827649B3904}"/>
              </a:ext>
            </a:extLst>
          </p:cNvPr>
          <p:cNvCxnSpPr/>
          <p:nvPr/>
        </p:nvCxnSpPr>
        <p:spPr>
          <a:xfrm>
            <a:off x="3200400" y="1981200"/>
            <a:ext cx="5943600" cy="0"/>
          </a:xfrm>
          <a:prstGeom prst="line">
            <a:avLst/>
          </a:prstGeom>
          <a:ln w="31750" cap="rnd" cmpd="sng">
            <a:solidFill>
              <a:srgbClr val="376092"/>
            </a:solidFill>
            <a:prstDash val="sysDot"/>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A0F89A07-E63D-472A-BE8F-5F8BAF89F587}"/>
              </a:ext>
            </a:extLst>
          </p:cNvPr>
          <p:cNvCxnSpPr/>
          <p:nvPr/>
        </p:nvCxnSpPr>
        <p:spPr>
          <a:xfrm>
            <a:off x="3200400" y="4191000"/>
            <a:ext cx="5943600" cy="0"/>
          </a:xfrm>
          <a:prstGeom prst="line">
            <a:avLst/>
          </a:prstGeom>
          <a:ln w="31750" cap="rnd" cmpd="sng">
            <a:solidFill>
              <a:srgbClr val="376092"/>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6331535"/>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Content Placeholder 2"/>
          <p:cNvSpPr>
            <a:spLocks noGrp="1"/>
          </p:cNvSpPr>
          <p:nvPr>
            <p:ph idx="1"/>
          </p:nvPr>
        </p:nvSpPr>
        <p:spPr bwMode="auto">
          <a:xfrm>
            <a:off x="975243" y="879098"/>
            <a:ext cx="10515600" cy="122900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rtlCol="0" anchor="t" anchorCtr="0" compatLnSpc="1">
            <a:prstTxWarp prst="textNoShape">
              <a:avLst/>
            </a:prstTxWarp>
            <a:noAutofit/>
          </a:bodyPr>
          <a:lstStyle/>
          <a:p>
            <a:pPr marL="0" indent="0" algn="ctr">
              <a:buNone/>
            </a:pPr>
            <a:r>
              <a:rPr lang="zh-CN" altLang="en-US" b="1" dirty="0">
                <a:solidFill>
                  <a:schemeClr val="tx2"/>
                </a:solidFill>
                <a:ea typeface="宋体" panose="02010600030101010101" pitchFamily="2" charset="-122"/>
              </a:rPr>
              <a:t>第一部分： 数据库内容介绍</a:t>
            </a:r>
            <a:endParaRPr lang="en-US" altLang="zh-CN" b="1" dirty="0">
              <a:solidFill>
                <a:schemeClr val="tx2"/>
              </a:solidFill>
              <a:ea typeface="宋体" panose="02010600030101010101" pitchFamily="2" charset="-122"/>
            </a:endParaRPr>
          </a:p>
          <a:p>
            <a:pPr marL="0" indent="0" algn="ctr">
              <a:buNone/>
            </a:pPr>
            <a:r>
              <a:rPr lang="en-AU" altLang="zh-CN" dirty="0">
                <a:ea typeface="宋体" panose="02010600030101010101" pitchFamily="2" charset="-122"/>
              </a:rPr>
              <a:t>Introduction of Database Content</a:t>
            </a:r>
          </a:p>
          <a:p>
            <a:pPr marL="0" indent="0" algn="ctr">
              <a:buNone/>
            </a:pPr>
            <a:endParaRPr lang="en-AU" altLang="zh-CN" dirty="0">
              <a:ea typeface="宋体" panose="02010600030101010101" pitchFamily="2" charset="-122"/>
            </a:endParaRPr>
          </a:p>
        </p:txBody>
      </p:sp>
      <p:sp>
        <p:nvSpPr>
          <p:cNvPr id="5" name="Rectangle 5">
            <a:extLst>
              <a:ext uri="{FF2B5EF4-FFF2-40B4-BE49-F238E27FC236}">
                <a16:creationId xmlns:a16="http://schemas.microsoft.com/office/drawing/2014/main" id="{E76605F8-870E-4157-BB13-E55A01D12EBF}"/>
              </a:ext>
            </a:extLst>
          </p:cNvPr>
          <p:cNvSpPr>
            <a:spLocks noChangeArrowheads="1"/>
          </p:cNvSpPr>
          <p:nvPr/>
        </p:nvSpPr>
        <p:spPr bwMode="auto">
          <a:xfrm>
            <a:off x="3962401" y="2090420"/>
            <a:ext cx="42672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algn="ctr"/>
            <a:r>
              <a:rPr lang="en-US" altLang="zh-CN" sz="2000" i="1" dirty="0">
                <a:solidFill>
                  <a:srgbClr val="6D456A"/>
                </a:solidFill>
              </a:rPr>
              <a:t>Academic Search Complete</a:t>
            </a:r>
          </a:p>
          <a:p>
            <a:pPr algn="ctr"/>
            <a:r>
              <a:rPr lang="zh-CN" altLang="en-US" sz="2000" dirty="0">
                <a:hlinkClick r:id="rId2"/>
              </a:rPr>
              <a:t>综合学科检索数据库</a:t>
            </a:r>
            <a:endParaRPr lang="zh-CN" altLang="en-US" sz="2000" dirty="0"/>
          </a:p>
        </p:txBody>
      </p:sp>
      <p:sp>
        <p:nvSpPr>
          <p:cNvPr id="6" name="Rectangle 6">
            <a:extLst>
              <a:ext uri="{FF2B5EF4-FFF2-40B4-BE49-F238E27FC236}">
                <a16:creationId xmlns:a16="http://schemas.microsoft.com/office/drawing/2014/main" id="{6FF2DCFD-C38F-48E7-905E-2553EBDE5678}"/>
              </a:ext>
            </a:extLst>
          </p:cNvPr>
          <p:cNvSpPr>
            <a:spLocks noChangeArrowheads="1"/>
          </p:cNvSpPr>
          <p:nvPr/>
        </p:nvSpPr>
        <p:spPr bwMode="auto">
          <a:xfrm>
            <a:off x="4786108" y="3423920"/>
            <a:ext cx="289386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algn="ctr"/>
            <a:r>
              <a:rPr lang="en-US" altLang="zh-CN" sz="2000" i="1" dirty="0"/>
              <a:t>Business Source Complete</a:t>
            </a:r>
          </a:p>
          <a:p>
            <a:pPr algn="ctr"/>
            <a:r>
              <a:rPr lang="zh-CN" altLang="en-US" sz="2000" dirty="0">
                <a:hlinkClick r:id="rId3"/>
              </a:rPr>
              <a:t>企业商管财经数据库</a:t>
            </a:r>
            <a:r>
              <a:rPr lang="en-US" altLang="zh-CN" sz="2000" i="1" dirty="0"/>
              <a:t> </a:t>
            </a:r>
            <a:endParaRPr lang="zh-CN" altLang="en-US" sz="2000" dirty="0"/>
          </a:p>
        </p:txBody>
      </p:sp>
      <p:sp>
        <p:nvSpPr>
          <p:cNvPr id="7" name="Rectangle 6">
            <a:extLst>
              <a:ext uri="{FF2B5EF4-FFF2-40B4-BE49-F238E27FC236}">
                <a16:creationId xmlns:a16="http://schemas.microsoft.com/office/drawing/2014/main" id="{00B9C956-B733-4670-89B3-E0056A32AA77}"/>
              </a:ext>
            </a:extLst>
          </p:cNvPr>
          <p:cNvSpPr/>
          <p:nvPr/>
        </p:nvSpPr>
        <p:spPr>
          <a:xfrm>
            <a:off x="4618672" y="4526521"/>
            <a:ext cx="3262432" cy="707886"/>
          </a:xfrm>
          <a:prstGeom prst="rect">
            <a:avLst/>
          </a:prstGeom>
        </p:spPr>
        <p:txBody>
          <a:bodyPr wrap="none">
            <a:spAutoFit/>
          </a:bodyPr>
          <a:lstStyle/>
          <a:p>
            <a:r>
              <a:rPr lang="en-US" altLang="zh-CN" sz="2000" dirty="0"/>
              <a:t>Communication Source</a:t>
            </a:r>
          </a:p>
          <a:p>
            <a:r>
              <a:rPr lang="zh-CN" altLang="en-US" sz="2000" dirty="0">
                <a:solidFill>
                  <a:srgbClr val="C00000"/>
                </a:solidFill>
                <a:latin typeface="等线" panose="02010600030101010101" pitchFamily="2" charset="-122"/>
                <a:ea typeface="等线" panose="02010600030101010101" pitchFamily="2" charset="-122"/>
                <a:hlinkClick r:id="rId4"/>
              </a:rPr>
              <a:t>传播暨应用外语全文数据库</a:t>
            </a:r>
            <a:endParaRPr lang="zh-CN" altLang="en-US" sz="2000" dirty="0"/>
          </a:p>
        </p:txBody>
      </p:sp>
    </p:spTree>
    <p:extLst>
      <p:ext uri="{BB962C8B-B14F-4D97-AF65-F5344CB8AC3E}">
        <p14:creationId xmlns:p14="http://schemas.microsoft.com/office/powerpoint/2010/main" val="1607675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031" y="685800"/>
            <a:ext cx="11540820" cy="5331619"/>
          </a:xfrm>
          <a:prstGeom prst="rect">
            <a:avLst/>
          </a:prstGeom>
        </p:spPr>
      </p:pic>
      <p:sp>
        <p:nvSpPr>
          <p:cNvPr id="8" name="Speech Bubble: Rectangle 5"/>
          <p:cNvSpPr>
            <a:spLocks noChangeArrowheads="1"/>
          </p:cNvSpPr>
          <p:nvPr/>
        </p:nvSpPr>
        <p:spPr bwMode="auto">
          <a:xfrm>
            <a:off x="8839200" y="5181600"/>
            <a:ext cx="1371600" cy="685800"/>
          </a:xfrm>
          <a:prstGeom prst="wedgeRectCallout">
            <a:avLst>
              <a:gd name="adj1" fmla="val -57906"/>
              <a:gd name="adj2" fmla="val -105978"/>
            </a:avLst>
          </a:prstGeom>
          <a:solidFill>
            <a:schemeClr val="accent2"/>
          </a:solidFill>
          <a:ln w="9525" algn="ctr">
            <a:solidFill>
              <a:schemeClr val="accent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defTabSz="685800">
              <a:defRPr/>
            </a:pPr>
            <a:r>
              <a:rPr lang="zh-CN" altLang="en-US" sz="2000" b="1" kern="0" baseline="-25000" dirty="0">
                <a:solidFill>
                  <a:schemeClr val="bg1"/>
                </a:solidFill>
                <a:latin typeface="等线" panose="02010600030101010101" pitchFamily="2" charset="-122"/>
                <a:ea typeface="等线" panose="02010600030101010101" pitchFamily="2" charset="-122"/>
              </a:rPr>
              <a:t>进入网站，可下载资源列表</a:t>
            </a:r>
          </a:p>
        </p:txBody>
      </p:sp>
      <p:grpSp>
        <p:nvGrpSpPr>
          <p:cNvPr id="11" name="Group 10"/>
          <p:cNvGrpSpPr/>
          <p:nvPr/>
        </p:nvGrpSpPr>
        <p:grpSpPr>
          <a:xfrm>
            <a:off x="3657600" y="-47019"/>
            <a:ext cx="4853609" cy="6918974"/>
            <a:chOff x="3690582" y="0"/>
            <a:chExt cx="4810836" cy="685800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90582" y="0"/>
              <a:ext cx="4810836" cy="6858000"/>
            </a:xfrm>
            <a:prstGeom prst="rect">
              <a:avLst/>
            </a:prstGeom>
          </p:spPr>
        </p:pic>
        <p:sp>
          <p:nvSpPr>
            <p:cNvPr id="10" name="Speech Bubble: Rectangle 5"/>
            <p:cNvSpPr>
              <a:spLocks noChangeArrowheads="1"/>
            </p:cNvSpPr>
            <p:nvPr/>
          </p:nvSpPr>
          <p:spPr bwMode="auto">
            <a:xfrm>
              <a:off x="6516757" y="987771"/>
              <a:ext cx="1204843" cy="493875"/>
            </a:xfrm>
            <a:prstGeom prst="wedgeRectCallout">
              <a:avLst>
                <a:gd name="adj1" fmla="val -57906"/>
                <a:gd name="adj2" fmla="val -105978"/>
              </a:avLst>
            </a:prstGeom>
            <a:solidFill>
              <a:schemeClr val="accent2"/>
            </a:solidFill>
            <a:ln w="9525" algn="ctr">
              <a:solidFill>
                <a:schemeClr val="accent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defTabSz="685800">
                <a:defRPr/>
              </a:pPr>
              <a:r>
                <a:rPr lang="zh-CN" altLang="en-US" sz="2000" b="1" kern="0" baseline="-25000" dirty="0">
                  <a:solidFill>
                    <a:schemeClr val="bg1"/>
                  </a:solidFill>
                </a:rPr>
                <a:t>涉及学科</a:t>
              </a:r>
            </a:p>
          </p:txBody>
        </p:sp>
      </p:grpSp>
    </p:spTree>
    <p:extLst>
      <p:ext uri="{BB962C8B-B14F-4D97-AF65-F5344CB8AC3E}">
        <p14:creationId xmlns:p14="http://schemas.microsoft.com/office/powerpoint/2010/main" val="1823180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B6C5977-71C0-45A2-85F3-9826C5DF115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58581" r="3226" b="4570"/>
          <a:stretch/>
        </p:blipFill>
        <p:spPr>
          <a:xfrm>
            <a:off x="1525906" y="3799333"/>
            <a:ext cx="9142095" cy="1958585"/>
          </a:xfrm>
          <a:prstGeom prst="rect">
            <a:avLst/>
          </a:prstGeom>
        </p:spPr>
      </p:pic>
      <p:sp>
        <p:nvSpPr>
          <p:cNvPr id="17" name="Freeform: Shape 16">
            <a:extLst>
              <a:ext uri="{FF2B5EF4-FFF2-40B4-BE49-F238E27FC236}">
                <a16:creationId xmlns:a16="http://schemas.microsoft.com/office/drawing/2014/main" id="{3169C0F0-2FB4-4DF2-9703-1DDE57FD357C}"/>
              </a:ext>
            </a:extLst>
          </p:cNvPr>
          <p:cNvSpPr/>
          <p:nvPr/>
        </p:nvSpPr>
        <p:spPr>
          <a:xfrm>
            <a:off x="2278380" y="2215134"/>
            <a:ext cx="7879842" cy="2880432"/>
          </a:xfrm>
          <a:custGeom>
            <a:avLst/>
            <a:gdLst>
              <a:gd name="connsiteX0" fmla="*/ 8631936 w 10506456"/>
              <a:gd name="connsiteY0" fmla="*/ 0 h 3653282"/>
              <a:gd name="connsiteX1" fmla="*/ 10506456 w 10506456"/>
              <a:gd name="connsiteY1" fmla="*/ 0 h 3653282"/>
              <a:gd name="connsiteX2" fmla="*/ 10506456 w 10506456"/>
              <a:gd name="connsiteY2" fmla="*/ 2322577 h 3653282"/>
              <a:gd name="connsiteX3" fmla="*/ 10506456 w 10506456"/>
              <a:gd name="connsiteY3" fmla="*/ 3493009 h 3653282"/>
              <a:gd name="connsiteX4" fmla="*/ 10506456 w 10506456"/>
              <a:gd name="connsiteY4" fmla="*/ 3653282 h 3653282"/>
              <a:gd name="connsiteX5" fmla="*/ 0 w 10506456"/>
              <a:gd name="connsiteY5" fmla="*/ 3653282 h 3653282"/>
              <a:gd name="connsiteX6" fmla="*/ 0 w 10506456"/>
              <a:gd name="connsiteY6" fmla="*/ 2322577 h 3653282"/>
              <a:gd name="connsiteX7" fmla="*/ 8631936 w 10506456"/>
              <a:gd name="connsiteY7" fmla="*/ 2322577 h 3653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506456" h="3653282">
                <a:moveTo>
                  <a:pt x="8631936" y="0"/>
                </a:moveTo>
                <a:lnTo>
                  <a:pt x="10506456" y="0"/>
                </a:lnTo>
                <a:lnTo>
                  <a:pt x="10506456" y="2322577"/>
                </a:lnTo>
                <a:lnTo>
                  <a:pt x="10506456" y="3493009"/>
                </a:lnTo>
                <a:lnTo>
                  <a:pt x="10506456" y="3653282"/>
                </a:lnTo>
                <a:lnTo>
                  <a:pt x="0" y="3653282"/>
                </a:lnTo>
                <a:lnTo>
                  <a:pt x="0" y="2322577"/>
                </a:lnTo>
                <a:lnTo>
                  <a:pt x="8631936" y="232257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en-US" sz="1050" dirty="0">
              <a:solidFill>
                <a:prstClr val="white"/>
              </a:solidFill>
              <a:latin typeface="Arial"/>
            </a:endParaRPr>
          </a:p>
        </p:txBody>
      </p:sp>
      <p:graphicFrame>
        <p:nvGraphicFramePr>
          <p:cNvPr id="7" name="Content Placeholder 3"/>
          <p:cNvGraphicFramePr>
            <a:graphicFrameLocks noGrp="1"/>
          </p:cNvGraphicFramePr>
          <p:nvPr>
            <p:ph idx="1"/>
            <p:extLst/>
          </p:nvPr>
        </p:nvGraphicFramePr>
        <p:xfrm>
          <a:off x="2152652" y="2081213"/>
          <a:ext cx="7886699" cy="3539668"/>
        </p:xfrm>
        <a:graphic>
          <a:graphicData uri="http://schemas.openxmlformats.org/drawingml/2006/table">
            <a:tbl>
              <a:tblPr>
                <a:tableStyleId>{5C22544A-7EE6-4342-B048-85BDC9FD1C3A}</a:tableStyleId>
              </a:tblPr>
              <a:tblGrid>
                <a:gridCol w="2187923">
                  <a:extLst>
                    <a:ext uri="{9D8B030D-6E8A-4147-A177-3AD203B41FA5}">
                      <a16:colId xmlns:a16="http://schemas.microsoft.com/office/drawing/2014/main" val="20000"/>
                    </a:ext>
                  </a:extLst>
                </a:gridCol>
                <a:gridCol w="1424694">
                  <a:extLst>
                    <a:ext uri="{9D8B030D-6E8A-4147-A177-3AD203B41FA5}">
                      <a16:colId xmlns:a16="http://schemas.microsoft.com/office/drawing/2014/main" val="20001"/>
                    </a:ext>
                  </a:extLst>
                </a:gridCol>
                <a:gridCol w="1424694">
                  <a:extLst>
                    <a:ext uri="{9D8B030D-6E8A-4147-A177-3AD203B41FA5}">
                      <a16:colId xmlns:a16="http://schemas.microsoft.com/office/drawing/2014/main" val="20002"/>
                    </a:ext>
                  </a:extLst>
                </a:gridCol>
                <a:gridCol w="1424694">
                  <a:extLst>
                    <a:ext uri="{9D8B030D-6E8A-4147-A177-3AD203B41FA5}">
                      <a16:colId xmlns:a16="http://schemas.microsoft.com/office/drawing/2014/main" val="20003"/>
                    </a:ext>
                  </a:extLst>
                </a:gridCol>
                <a:gridCol w="1424694">
                  <a:extLst>
                    <a:ext uri="{9D8B030D-6E8A-4147-A177-3AD203B41FA5}">
                      <a16:colId xmlns:a16="http://schemas.microsoft.com/office/drawing/2014/main" val="20004"/>
                    </a:ext>
                  </a:extLst>
                </a:gridCol>
              </a:tblGrid>
              <a:tr h="1564564">
                <a:tc>
                  <a:txBody>
                    <a:bodyPr/>
                    <a:lstStyle/>
                    <a:p>
                      <a:pPr marL="0" marR="0" algn="r">
                        <a:spcBef>
                          <a:spcPts val="0"/>
                        </a:spcBef>
                        <a:spcAft>
                          <a:spcPts val="0"/>
                        </a:spcAft>
                      </a:pPr>
                      <a:r>
                        <a:rPr lang="en-US" sz="1800" b="0" i="1" dirty="0">
                          <a:solidFill>
                            <a:schemeClr val="tx2"/>
                          </a:solidFill>
                          <a:effectLst/>
                          <a:latin typeface="+mj-lt"/>
                        </a:rPr>
                        <a:t>Academic Search </a:t>
                      </a:r>
                      <a:br>
                        <a:rPr lang="en-US" sz="1800" b="0" dirty="0">
                          <a:solidFill>
                            <a:schemeClr val="tx2"/>
                          </a:solidFill>
                          <a:effectLst/>
                          <a:latin typeface="+mj-lt"/>
                        </a:rPr>
                      </a:br>
                      <a:r>
                        <a:rPr lang="zh-CN" altLang="en-US" sz="1800" b="0" dirty="0">
                          <a:solidFill>
                            <a:schemeClr val="tx2"/>
                          </a:solidFill>
                          <a:effectLst/>
                          <a:latin typeface="+mj-lt"/>
                        </a:rPr>
                        <a:t>版本</a:t>
                      </a:r>
                      <a:endParaRPr lang="en-US" sz="1800" b="0" dirty="0">
                        <a:solidFill>
                          <a:schemeClr val="tx2"/>
                        </a:solidFill>
                        <a:effectLst/>
                        <a:latin typeface="+mj-lt"/>
                        <a:ea typeface="Calibri" panose="020F0502020204030204" pitchFamily="34" charset="0"/>
                        <a:cs typeface="Times New Roman" panose="02020603050405020304" pitchFamily="18" charset="0"/>
                      </a:endParaRPr>
                    </a:p>
                  </a:txBody>
                  <a:tcPr marL="137160" marR="137160" marT="54864" marB="54864" anchor="b">
                    <a:noFill/>
                  </a:tcPr>
                </a:tc>
                <a:tc>
                  <a:txBody>
                    <a:bodyPr/>
                    <a:lstStyle/>
                    <a:p>
                      <a:pPr marL="0" marR="0" algn="ctr">
                        <a:spcBef>
                          <a:spcPts val="0"/>
                        </a:spcBef>
                        <a:spcAft>
                          <a:spcPts val="0"/>
                        </a:spcAft>
                      </a:pPr>
                      <a:r>
                        <a:rPr lang="zh-CN" altLang="en-US" sz="1400" b="0" kern="1200" dirty="0">
                          <a:solidFill>
                            <a:schemeClr val="bg1"/>
                          </a:solidFill>
                          <a:effectLst/>
                          <a:latin typeface="+mn-lt"/>
                          <a:ea typeface="+mn-ea"/>
                          <a:cs typeface="+mn-cs"/>
                        </a:rPr>
                        <a:t>持续收录</a:t>
                      </a:r>
                      <a:endParaRPr lang="en-US" altLang="zh-CN" sz="1400" b="0" kern="1200">
                        <a:solidFill>
                          <a:schemeClr val="bg1"/>
                        </a:solidFill>
                        <a:effectLst/>
                        <a:latin typeface="+mn-lt"/>
                        <a:ea typeface="+mn-ea"/>
                        <a:cs typeface="+mn-cs"/>
                      </a:endParaRPr>
                    </a:p>
                    <a:p>
                      <a:pPr marL="0" marR="0" algn="ctr">
                        <a:spcBef>
                          <a:spcPts val="0"/>
                        </a:spcBef>
                        <a:spcAft>
                          <a:spcPts val="0"/>
                        </a:spcAft>
                      </a:pPr>
                      <a:r>
                        <a:rPr lang="zh-CN" altLang="en-US" sz="1400" b="0" kern="1200">
                          <a:solidFill>
                            <a:schemeClr val="bg1"/>
                          </a:solidFill>
                          <a:effectLst/>
                          <a:latin typeface="+mn-lt"/>
                          <a:ea typeface="+mn-ea"/>
                          <a:cs typeface="+mn-cs"/>
                        </a:rPr>
                        <a:t>全文</a:t>
                      </a:r>
                      <a:r>
                        <a:rPr lang="zh-CN" altLang="en-US" sz="1400" b="0" kern="1200" dirty="0">
                          <a:solidFill>
                            <a:schemeClr val="bg1"/>
                          </a:solidFill>
                          <a:effectLst/>
                          <a:latin typeface="+mn-lt"/>
                          <a:ea typeface="+mn-ea"/>
                          <a:cs typeface="+mn-cs"/>
                        </a:rPr>
                        <a:t>期刊及杂志</a:t>
                      </a:r>
                      <a:endParaRPr lang="en-US" sz="1400" b="0" dirty="0">
                        <a:solidFill>
                          <a:schemeClr val="bg1"/>
                        </a:solidFill>
                        <a:effectLst/>
                        <a:latin typeface="+mj-lt"/>
                        <a:ea typeface="Calibri" panose="020F0502020204030204" pitchFamily="34" charset="0"/>
                        <a:cs typeface="Times New Roman" panose="02020603050405020304" pitchFamily="18" charset="0"/>
                      </a:endParaRPr>
                    </a:p>
                  </a:txBody>
                  <a:tcPr marL="68580" marR="68580" marT="54864" marB="54864" anchor="ctr">
                    <a:solidFill>
                      <a:schemeClr val="accent2"/>
                    </a:solidFill>
                  </a:tcPr>
                </a:tc>
                <a:tc>
                  <a:txBody>
                    <a:bodyPr/>
                    <a:lstStyle/>
                    <a:p>
                      <a:pPr marL="0" marR="0" algn="ctr">
                        <a:spcBef>
                          <a:spcPts val="0"/>
                        </a:spcBef>
                        <a:spcAft>
                          <a:spcPts val="0"/>
                        </a:spcAft>
                      </a:pPr>
                      <a:r>
                        <a:rPr lang="zh-CN" altLang="en-US" sz="1400" b="0" kern="1200" dirty="0">
                          <a:solidFill>
                            <a:schemeClr val="bg1"/>
                          </a:solidFill>
                          <a:effectLst/>
                          <a:latin typeface="+mn-lt"/>
                          <a:ea typeface="+mn-ea"/>
                          <a:cs typeface="+mn-cs"/>
                        </a:rPr>
                        <a:t>持续收录</a:t>
                      </a:r>
                      <a:endParaRPr lang="en-US" altLang="zh-CN" sz="1400" b="0" kern="1200" dirty="0">
                        <a:solidFill>
                          <a:schemeClr val="bg1"/>
                        </a:solidFill>
                        <a:effectLst/>
                        <a:latin typeface="+mn-lt"/>
                        <a:ea typeface="+mn-ea"/>
                        <a:cs typeface="+mn-cs"/>
                      </a:endParaRPr>
                    </a:p>
                    <a:p>
                      <a:pPr marL="0" marR="0" algn="ctr">
                        <a:spcBef>
                          <a:spcPts val="0"/>
                        </a:spcBef>
                        <a:spcAft>
                          <a:spcPts val="0"/>
                        </a:spcAft>
                      </a:pPr>
                      <a:r>
                        <a:rPr lang="zh-CN" altLang="en-US" sz="1400" b="0" kern="1200" dirty="0">
                          <a:solidFill>
                            <a:schemeClr val="bg1"/>
                          </a:solidFill>
                          <a:effectLst/>
                          <a:latin typeface="+mn-lt"/>
                          <a:ea typeface="+mn-ea"/>
                          <a:cs typeface="+mn-cs"/>
                        </a:rPr>
                        <a:t>同行评审</a:t>
                      </a:r>
                      <a:endParaRPr lang="en-US" altLang="zh-CN" sz="1400" b="0" kern="1200" dirty="0">
                        <a:solidFill>
                          <a:schemeClr val="bg1"/>
                        </a:solidFill>
                        <a:effectLst/>
                        <a:latin typeface="+mn-lt"/>
                        <a:ea typeface="+mn-ea"/>
                        <a:cs typeface="+mn-cs"/>
                      </a:endParaRPr>
                    </a:p>
                    <a:p>
                      <a:pPr marL="0" marR="0" algn="ctr">
                        <a:spcBef>
                          <a:spcPts val="0"/>
                        </a:spcBef>
                        <a:spcAft>
                          <a:spcPts val="0"/>
                        </a:spcAft>
                      </a:pPr>
                      <a:r>
                        <a:rPr lang="zh-CN" altLang="en-US" sz="1400" b="0" kern="1200" dirty="0">
                          <a:solidFill>
                            <a:schemeClr val="bg1"/>
                          </a:solidFill>
                          <a:effectLst/>
                          <a:latin typeface="+mn-lt"/>
                          <a:ea typeface="+mn-ea"/>
                          <a:cs typeface="+mn-cs"/>
                        </a:rPr>
                        <a:t>全文期刊</a:t>
                      </a:r>
                      <a:endParaRPr lang="en-US" sz="1400" b="0" kern="1200"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54864" marB="54864" anchor="ctr">
                    <a:solidFill>
                      <a:schemeClr val="accent2"/>
                    </a:solidFill>
                  </a:tcPr>
                </a:tc>
                <a:tc>
                  <a:txBody>
                    <a:bodyPr/>
                    <a:lstStyle/>
                    <a:p>
                      <a:pPr marL="0" marR="0" algn="ctr">
                        <a:spcBef>
                          <a:spcPts val="0"/>
                        </a:spcBef>
                        <a:spcAft>
                          <a:spcPts val="0"/>
                        </a:spcAft>
                      </a:pPr>
                      <a:r>
                        <a:rPr lang="zh-CN" altLang="en-US" sz="1400" b="0" kern="1200" dirty="0">
                          <a:solidFill>
                            <a:schemeClr val="bg1"/>
                          </a:solidFill>
                          <a:effectLst/>
                          <a:latin typeface="+mn-lt"/>
                          <a:ea typeface="+mn-ea"/>
                          <a:cs typeface="+mn-cs"/>
                        </a:rPr>
                        <a:t>无延迟持续收录同行评审</a:t>
                      </a:r>
                      <a:endParaRPr lang="en-US" altLang="zh-CN" sz="1400" b="0" kern="1200" dirty="0">
                        <a:solidFill>
                          <a:schemeClr val="bg1"/>
                        </a:solidFill>
                        <a:effectLst/>
                        <a:latin typeface="+mn-lt"/>
                        <a:ea typeface="+mn-ea"/>
                        <a:cs typeface="+mn-cs"/>
                      </a:endParaRPr>
                    </a:p>
                    <a:p>
                      <a:pPr marL="0" marR="0" algn="ctr">
                        <a:spcBef>
                          <a:spcPts val="0"/>
                        </a:spcBef>
                        <a:spcAft>
                          <a:spcPts val="0"/>
                        </a:spcAft>
                      </a:pPr>
                      <a:r>
                        <a:rPr lang="zh-CN" altLang="en-US" sz="1400" b="0" kern="1200" dirty="0">
                          <a:solidFill>
                            <a:schemeClr val="bg1"/>
                          </a:solidFill>
                          <a:effectLst/>
                          <a:latin typeface="+mn-lt"/>
                          <a:ea typeface="+mn-ea"/>
                          <a:cs typeface="+mn-cs"/>
                        </a:rPr>
                        <a:t>全文期刊</a:t>
                      </a:r>
                      <a:endParaRPr lang="en-US" sz="1400" b="0" kern="1200" dirty="0">
                        <a:solidFill>
                          <a:schemeClr val="bg1"/>
                        </a:solidFill>
                        <a:effectLst/>
                        <a:latin typeface="+mn-lt"/>
                        <a:ea typeface="Calibri" panose="020F0502020204030204" pitchFamily="34" charset="0"/>
                        <a:cs typeface="Times New Roman" panose="02020603050405020304" pitchFamily="18" charset="0"/>
                      </a:endParaRPr>
                    </a:p>
                  </a:txBody>
                  <a:tcPr marL="68580" marR="68580" marT="54864" marB="54864" anchor="ctr">
                    <a:solidFill>
                      <a:schemeClr val="accent2"/>
                    </a:solidFill>
                  </a:tcPr>
                </a:tc>
                <a:tc>
                  <a:txBody>
                    <a:bodyPr/>
                    <a:lstStyle/>
                    <a:p>
                      <a:pPr algn="ctr"/>
                      <a:r>
                        <a:rPr lang="zh-CN" altLang="en-US" sz="1400" baseline="0" dirty="0">
                          <a:solidFill>
                            <a:srgbClr val="FFFFFF"/>
                          </a:solidFill>
                          <a:latin typeface="+mn-ea"/>
                          <a:ea typeface="+mn-ea"/>
                        </a:rPr>
                        <a:t>持续收录</a:t>
                      </a:r>
                    </a:p>
                    <a:p>
                      <a:pPr algn="ctr"/>
                      <a:r>
                        <a:rPr lang="en-US" altLang="zh-CN" sz="1400" baseline="0" dirty="0">
                          <a:solidFill>
                            <a:srgbClr val="FFFFFF"/>
                          </a:solidFill>
                          <a:latin typeface="+mn-ea"/>
                          <a:ea typeface="+mn-ea"/>
                        </a:rPr>
                        <a:t>Web of Science</a:t>
                      </a:r>
                      <a:r>
                        <a:rPr lang="zh-CN" altLang="en-US" sz="1400" baseline="0" dirty="0">
                          <a:solidFill>
                            <a:srgbClr val="FFFFFF"/>
                          </a:solidFill>
                          <a:latin typeface="+mn-ea"/>
                          <a:ea typeface="+mn-ea"/>
                        </a:rPr>
                        <a:t>或</a:t>
                      </a:r>
                    </a:p>
                    <a:p>
                      <a:pPr algn="ctr"/>
                      <a:r>
                        <a:rPr lang="en-US" altLang="zh-CN" sz="1400" baseline="0" dirty="0">
                          <a:solidFill>
                            <a:srgbClr val="FFFFFF"/>
                          </a:solidFill>
                          <a:latin typeface="+mn-ea"/>
                          <a:ea typeface="+mn-ea"/>
                        </a:rPr>
                        <a:t>Scopus</a:t>
                      </a:r>
                    </a:p>
                    <a:p>
                      <a:pPr algn="ctr"/>
                      <a:r>
                        <a:rPr lang="zh-CN" altLang="en-US" sz="1400" baseline="0" dirty="0">
                          <a:solidFill>
                            <a:srgbClr val="FFFFFF"/>
                          </a:solidFill>
                          <a:latin typeface="+mn-ea"/>
                          <a:ea typeface="+mn-ea"/>
                        </a:rPr>
                        <a:t>全文期刊</a:t>
                      </a:r>
                      <a:endParaRPr lang="en-US" sz="1400" b="0" dirty="0">
                        <a:solidFill>
                          <a:schemeClr val="bg1"/>
                        </a:solidFill>
                        <a:effectLst/>
                        <a:latin typeface="+mn-ea"/>
                        <a:ea typeface="+mn-ea"/>
                        <a:cs typeface="Times New Roman" panose="02020603050405020304" pitchFamily="18" charset="0"/>
                      </a:endParaRPr>
                    </a:p>
                  </a:txBody>
                  <a:tcPr marL="68580" marR="68580" marT="54864" marB="54864" anchor="ctr">
                    <a:solidFill>
                      <a:schemeClr val="accent2"/>
                    </a:solidFill>
                  </a:tcPr>
                </a:tc>
                <a:extLst>
                  <a:ext uri="{0D108BD9-81ED-4DB2-BD59-A6C34878D82A}">
                    <a16:rowId xmlns:a16="http://schemas.microsoft.com/office/drawing/2014/main" val="10000"/>
                  </a:ext>
                </a:extLst>
              </a:tr>
              <a:tr h="658368">
                <a:tc>
                  <a:txBody>
                    <a:bodyPr/>
                    <a:lstStyle/>
                    <a:p>
                      <a:pPr marL="0" marR="0" algn="r">
                        <a:spcBef>
                          <a:spcPts val="0"/>
                        </a:spcBef>
                        <a:spcAft>
                          <a:spcPts val="0"/>
                        </a:spcAft>
                      </a:pPr>
                      <a:r>
                        <a:rPr lang="en-US" sz="1800" b="0" i="1" dirty="0">
                          <a:solidFill>
                            <a:schemeClr val="bg1"/>
                          </a:solidFill>
                          <a:effectLst/>
                          <a:latin typeface="+mj-lt"/>
                        </a:rPr>
                        <a:t>Academic Search Premier</a:t>
                      </a:r>
                      <a:endParaRPr lang="en-US" sz="1800" b="0" i="1" dirty="0">
                        <a:solidFill>
                          <a:schemeClr val="bg1"/>
                        </a:solidFill>
                        <a:effectLst/>
                        <a:latin typeface="+mj-lt"/>
                        <a:ea typeface="Calibri" panose="020F0502020204030204" pitchFamily="34" charset="0"/>
                        <a:cs typeface="Times New Roman" panose="02020603050405020304" pitchFamily="18" charset="0"/>
                      </a:endParaRPr>
                    </a:p>
                  </a:txBody>
                  <a:tcPr marL="137160" marR="137160" marT="54864" marB="54864" anchor="ctr">
                    <a:solidFill>
                      <a:schemeClr val="accent1"/>
                    </a:solidFill>
                  </a:tcPr>
                </a:tc>
                <a:tc>
                  <a:txBody>
                    <a:bodyPr/>
                    <a:lstStyle/>
                    <a:p>
                      <a:pPr marL="0" marR="0" algn="ctr">
                        <a:spcBef>
                          <a:spcPts val="0"/>
                        </a:spcBef>
                        <a:spcAft>
                          <a:spcPts val="0"/>
                        </a:spcAft>
                      </a:pPr>
                      <a:r>
                        <a:rPr lang="en-US" sz="1800" b="1" dirty="0">
                          <a:solidFill>
                            <a:schemeClr val="tx2"/>
                          </a:solidFill>
                          <a:effectLst/>
                          <a:latin typeface="+mj-lt"/>
                          <a:ea typeface="Calibri" panose="020F0502020204030204" pitchFamily="34" charset="0"/>
                          <a:cs typeface="Times New Roman" panose="02020603050405020304" pitchFamily="18" charset="0"/>
                        </a:rPr>
                        <a:t>3,171</a:t>
                      </a:r>
                    </a:p>
                  </a:txBody>
                  <a:tcPr marL="68690" marR="68690" marT="0" marB="0" anchor="ctr"/>
                </a:tc>
                <a:tc>
                  <a:txBody>
                    <a:bodyPr/>
                    <a:lstStyle/>
                    <a:p>
                      <a:pPr marL="0" marR="0" algn="ctr">
                        <a:spcBef>
                          <a:spcPts val="0"/>
                        </a:spcBef>
                        <a:spcAft>
                          <a:spcPts val="0"/>
                        </a:spcAft>
                      </a:pPr>
                      <a:r>
                        <a:rPr lang="en-US" sz="1800" b="1" dirty="0">
                          <a:solidFill>
                            <a:schemeClr val="tx2"/>
                          </a:solidFill>
                          <a:effectLst/>
                          <a:latin typeface="+mj-lt"/>
                          <a:ea typeface="Calibri" panose="020F0502020204030204" pitchFamily="34" charset="0"/>
                          <a:cs typeface="Times New Roman" panose="02020603050405020304" pitchFamily="18" charset="0"/>
                        </a:rPr>
                        <a:t>2,799</a:t>
                      </a:r>
                    </a:p>
                  </a:txBody>
                  <a:tcPr marL="68690" marR="68690" marT="0" marB="0" anchor="ctr"/>
                </a:tc>
                <a:tc>
                  <a:txBody>
                    <a:bodyPr/>
                    <a:lstStyle/>
                    <a:p>
                      <a:pPr marL="0" marR="0" algn="ctr">
                        <a:spcBef>
                          <a:spcPts val="0"/>
                        </a:spcBef>
                        <a:spcAft>
                          <a:spcPts val="0"/>
                        </a:spcAft>
                      </a:pPr>
                      <a:r>
                        <a:rPr lang="en-US" sz="1800" b="1" dirty="0">
                          <a:solidFill>
                            <a:schemeClr val="tx2"/>
                          </a:solidFill>
                          <a:effectLst/>
                          <a:latin typeface="+mj-lt"/>
                          <a:ea typeface="Calibri" panose="020F0502020204030204" pitchFamily="34" charset="0"/>
                          <a:cs typeface="Times New Roman" panose="02020603050405020304" pitchFamily="18" charset="0"/>
                        </a:rPr>
                        <a:t>1,288</a:t>
                      </a:r>
                    </a:p>
                  </a:txBody>
                  <a:tcPr marL="68690" marR="68690" marT="0" marB="0" anchor="ctr"/>
                </a:tc>
                <a:tc>
                  <a:txBody>
                    <a:bodyPr/>
                    <a:lstStyle/>
                    <a:p>
                      <a:pPr marL="0" marR="0" algn="ctr">
                        <a:spcBef>
                          <a:spcPts val="0"/>
                        </a:spcBef>
                        <a:spcAft>
                          <a:spcPts val="0"/>
                        </a:spcAft>
                      </a:pPr>
                      <a:r>
                        <a:rPr lang="en-US" sz="1800" b="1" dirty="0">
                          <a:solidFill>
                            <a:schemeClr val="tx2"/>
                          </a:solidFill>
                          <a:effectLst/>
                          <a:latin typeface="+mj-lt"/>
                          <a:ea typeface="Calibri" panose="020F0502020204030204" pitchFamily="34" charset="0"/>
                          <a:cs typeface="Times New Roman" panose="02020603050405020304" pitchFamily="18" charset="0"/>
                        </a:rPr>
                        <a:t>2,239</a:t>
                      </a:r>
                    </a:p>
                  </a:txBody>
                  <a:tcPr marL="68690" marR="68690" marT="0" marB="0" anchor="ctr"/>
                </a:tc>
                <a:extLst>
                  <a:ext uri="{0D108BD9-81ED-4DB2-BD59-A6C34878D82A}">
                    <a16:rowId xmlns:a16="http://schemas.microsoft.com/office/drawing/2014/main" val="2131287306"/>
                  </a:ext>
                </a:extLst>
              </a:tr>
              <a:tr h="658368">
                <a:tc>
                  <a:txBody>
                    <a:bodyPr/>
                    <a:lstStyle/>
                    <a:p>
                      <a:pPr marL="0" marR="0" algn="r">
                        <a:spcBef>
                          <a:spcPts val="0"/>
                        </a:spcBef>
                        <a:spcAft>
                          <a:spcPts val="0"/>
                        </a:spcAft>
                      </a:pPr>
                      <a:r>
                        <a:rPr lang="en-US" sz="1800" b="0" i="1" dirty="0">
                          <a:solidFill>
                            <a:schemeClr val="bg1"/>
                          </a:solidFill>
                          <a:effectLst/>
                          <a:latin typeface="+mj-lt"/>
                        </a:rPr>
                        <a:t>Academic Search Complete</a:t>
                      </a:r>
                      <a:endParaRPr lang="en-US" sz="1800" b="0" i="1" dirty="0">
                        <a:solidFill>
                          <a:schemeClr val="bg1"/>
                        </a:solidFill>
                        <a:effectLst/>
                        <a:latin typeface="+mj-lt"/>
                        <a:ea typeface="Calibri" panose="020F0502020204030204" pitchFamily="34" charset="0"/>
                        <a:cs typeface="Times New Roman" panose="02020603050405020304" pitchFamily="18" charset="0"/>
                      </a:endParaRPr>
                    </a:p>
                  </a:txBody>
                  <a:tcPr marL="137160" marR="137160" marT="54864" marB="54864" anchor="ctr">
                    <a:solidFill>
                      <a:schemeClr val="accent1"/>
                    </a:solidFill>
                  </a:tcPr>
                </a:tc>
                <a:tc>
                  <a:txBody>
                    <a:bodyPr/>
                    <a:lstStyle/>
                    <a:p>
                      <a:pPr marL="0" marR="0" algn="ctr">
                        <a:spcBef>
                          <a:spcPts val="0"/>
                        </a:spcBef>
                        <a:spcAft>
                          <a:spcPts val="0"/>
                        </a:spcAft>
                      </a:pPr>
                      <a:r>
                        <a:rPr lang="en-US" sz="1800" b="1" dirty="0">
                          <a:solidFill>
                            <a:srgbClr val="FF0000"/>
                          </a:solidFill>
                          <a:effectLst/>
                          <a:latin typeface="+mj-lt"/>
                          <a:ea typeface="Calibri" panose="020F0502020204030204" pitchFamily="34" charset="0"/>
                          <a:cs typeface="Times New Roman" panose="02020603050405020304" pitchFamily="18" charset="0"/>
                        </a:rPr>
                        <a:t>6,499</a:t>
                      </a:r>
                    </a:p>
                  </a:txBody>
                  <a:tcPr marL="137160" marR="137160" marT="54864" marB="54864" anchor="ctr"/>
                </a:tc>
                <a:tc>
                  <a:txBody>
                    <a:bodyPr/>
                    <a:lstStyle/>
                    <a:p>
                      <a:pPr marL="0" marR="0" algn="ctr">
                        <a:spcBef>
                          <a:spcPts val="0"/>
                        </a:spcBef>
                        <a:spcAft>
                          <a:spcPts val="0"/>
                        </a:spcAft>
                      </a:pPr>
                      <a:r>
                        <a:rPr lang="en-US" sz="1800" b="1" dirty="0">
                          <a:solidFill>
                            <a:srgbClr val="FF0000"/>
                          </a:solidFill>
                          <a:effectLst/>
                          <a:latin typeface="+mj-lt"/>
                          <a:ea typeface="Calibri" panose="020F0502020204030204" pitchFamily="34" charset="0"/>
                          <a:cs typeface="Times New Roman" panose="02020603050405020304" pitchFamily="18" charset="0"/>
                        </a:rPr>
                        <a:t>5,860</a:t>
                      </a:r>
                    </a:p>
                  </a:txBody>
                  <a:tcPr marL="137160" marR="137160" marT="54864" marB="54864" anchor="ctr"/>
                </a:tc>
                <a:tc>
                  <a:txBody>
                    <a:bodyPr/>
                    <a:lstStyle/>
                    <a:p>
                      <a:pPr marL="0" marR="0" algn="ctr">
                        <a:spcBef>
                          <a:spcPts val="0"/>
                        </a:spcBef>
                        <a:spcAft>
                          <a:spcPts val="0"/>
                        </a:spcAft>
                      </a:pPr>
                      <a:r>
                        <a:rPr lang="en-US" sz="1800" b="1" dirty="0">
                          <a:solidFill>
                            <a:srgbClr val="FF0000"/>
                          </a:solidFill>
                          <a:effectLst/>
                          <a:latin typeface="+mj-lt"/>
                          <a:ea typeface="Calibri" panose="020F0502020204030204" pitchFamily="34" charset="0"/>
                          <a:cs typeface="Times New Roman" panose="02020603050405020304" pitchFamily="18" charset="0"/>
                        </a:rPr>
                        <a:t>3,997</a:t>
                      </a:r>
                    </a:p>
                  </a:txBody>
                  <a:tcPr marL="137160" marR="137160" marT="54864" marB="54864" anchor="ctr"/>
                </a:tc>
                <a:tc>
                  <a:txBody>
                    <a:bodyPr/>
                    <a:lstStyle/>
                    <a:p>
                      <a:pPr marL="0" marR="0" algn="ctr">
                        <a:spcBef>
                          <a:spcPts val="0"/>
                        </a:spcBef>
                        <a:spcAft>
                          <a:spcPts val="0"/>
                        </a:spcAft>
                      </a:pPr>
                      <a:r>
                        <a:rPr lang="en-US" sz="1800" b="1" dirty="0">
                          <a:solidFill>
                            <a:srgbClr val="FF0000"/>
                          </a:solidFill>
                          <a:effectLst/>
                          <a:latin typeface="+mj-lt"/>
                          <a:ea typeface="Calibri" panose="020F0502020204030204" pitchFamily="34" charset="0"/>
                          <a:cs typeface="Times New Roman" panose="02020603050405020304" pitchFamily="18" charset="0"/>
                        </a:rPr>
                        <a:t>3,850</a:t>
                      </a:r>
                    </a:p>
                  </a:txBody>
                  <a:tcPr marL="137160" marR="137160" marT="54864" marB="54864" anchor="ctr"/>
                </a:tc>
                <a:extLst>
                  <a:ext uri="{0D108BD9-81ED-4DB2-BD59-A6C34878D82A}">
                    <a16:rowId xmlns:a16="http://schemas.microsoft.com/office/drawing/2014/main" val="10003"/>
                  </a:ext>
                </a:extLst>
              </a:tr>
              <a:tr h="658368">
                <a:tc>
                  <a:txBody>
                    <a:bodyPr/>
                    <a:lstStyle/>
                    <a:p>
                      <a:pPr marL="0" marR="0" algn="r">
                        <a:spcBef>
                          <a:spcPts val="0"/>
                        </a:spcBef>
                        <a:spcAft>
                          <a:spcPts val="0"/>
                        </a:spcAft>
                      </a:pPr>
                      <a:r>
                        <a:rPr lang="en-US" sz="1800" b="0" i="1" dirty="0">
                          <a:solidFill>
                            <a:schemeClr val="bg1"/>
                          </a:solidFill>
                          <a:effectLst/>
                          <a:latin typeface="+mj-lt"/>
                          <a:ea typeface="Calibri" panose="020F0502020204030204" pitchFamily="34" charset="0"/>
                          <a:cs typeface="Times New Roman" panose="02020603050405020304" pitchFamily="18" charset="0"/>
                        </a:rPr>
                        <a:t>Academic Search Ultimate*</a:t>
                      </a:r>
                    </a:p>
                  </a:txBody>
                  <a:tcPr marL="137160" marR="137160" marT="54864" marB="54864" anchor="ctr">
                    <a:solidFill>
                      <a:schemeClr val="accent1"/>
                    </a:solidFill>
                  </a:tcPr>
                </a:tc>
                <a:tc>
                  <a:txBody>
                    <a:bodyPr/>
                    <a:lstStyle/>
                    <a:p>
                      <a:pPr marL="0" marR="0" algn="ctr">
                        <a:spcBef>
                          <a:spcPts val="0"/>
                        </a:spcBef>
                        <a:spcAft>
                          <a:spcPts val="0"/>
                        </a:spcAft>
                      </a:pPr>
                      <a:r>
                        <a:rPr lang="en-US" sz="1800" b="1" dirty="0">
                          <a:solidFill>
                            <a:schemeClr val="tx2"/>
                          </a:solidFill>
                          <a:effectLst/>
                          <a:latin typeface="+mj-lt"/>
                          <a:ea typeface="Calibri" panose="020F0502020204030204" pitchFamily="34" charset="0"/>
                          <a:cs typeface="Times New Roman" panose="02020603050405020304" pitchFamily="18" charset="0"/>
                        </a:rPr>
                        <a:t>10,021</a:t>
                      </a:r>
                    </a:p>
                  </a:txBody>
                  <a:tcPr marL="137160" marR="137160" marT="54864" marB="54864" anchor="ctr">
                    <a:solidFill>
                      <a:schemeClr val="bg1">
                        <a:lumMod val="85000"/>
                      </a:schemeClr>
                    </a:solidFill>
                  </a:tcPr>
                </a:tc>
                <a:tc>
                  <a:txBody>
                    <a:bodyPr/>
                    <a:lstStyle/>
                    <a:p>
                      <a:pPr marL="0" marR="0" algn="ctr">
                        <a:spcBef>
                          <a:spcPts val="0"/>
                        </a:spcBef>
                        <a:spcAft>
                          <a:spcPts val="0"/>
                        </a:spcAft>
                      </a:pPr>
                      <a:r>
                        <a:rPr lang="en-US" sz="1800" b="1" dirty="0">
                          <a:solidFill>
                            <a:schemeClr val="tx2"/>
                          </a:solidFill>
                          <a:effectLst/>
                          <a:latin typeface="+mj-lt"/>
                          <a:ea typeface="Calibri" panose="020F0502020204030204" pitchFamily="34" charset="0"/>
                          <a:cs typeface="Times New Roman" panose="02020603050405020304" pitchFamily="18" charset="0"/>
                        </a:rPr>
                        <a:t>9,017</a:t>
                      </a:r>
                    </a:p>
                  </a:txBody>
                  <a:tcPr marL="137160" marR="137160" marT="54864" marB="54864" anchor="ctr">
                    <a:solidFill>
                      <a:schemeClr val="bg1">
                        <a:lumMod val="85000"/>
                      </a:schemeClr>
                    </a:solidFill>
                  </a:tcPr>
                </a:tc>
                <a:tc>
                  <a:txBody>
                    <a:bodyPr/>
                    <a:lstStyle/>
                    <a:p>
                      <a:pPr marL="0" marR="0" algn="ctr">
                        <a:spcBef>
                          <a:spcPts val="0"/>
                        </a:spcBef>
                        <a:spcAft>
                          <a:spcPts val="0"/>
                        </a:spcAft>
                      </a:pPr>
                      <a:r>
                        <a:rPr lang="en-US" sz="1800" b="1" dirty="0">
                          <a:solidFill>
                            <a:schemeClr val="tx2"/>
                          </a:solidFill>
                          <a:effectLst/>
                          <a:latin typeface="+mj-lt"/>
                        </a:rPr>
                        <a:t>6,506</a:t>
                      </a:r>
                      <a:endParaRPr lang="en-US" sz="1800" b="1" dirty="0">
                        <a:solidFill>
                          <a:schemeClr val="tx2"/>
                        </a:solidFill>
                        <a:effectLst/>
                        <a:latin typeface="+mj-lt"/>
                        <a:ea typeface="Calibri" panose="020F0502020204030204" pitchFamily="34" charset="0"/>
                        <a:cs typeface="Times New Roman" panose="02020603050405020304" pitchFamily="18" charset="0"/>
                      </a:endParaRPr>
                    </a:p>
                  </a:txBody>
                  <a:tcPr marL="137160" marR="137160" marT="54864" marB="54864" anchor="c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chemeClr val="tx2"/>
                          </a:solidFill>
                          <a:effectLst/>
                          <a:latin typeface="+mj-lt"/>
                        </a:rPr>
                        <a:t>5,162</a:t>
                      </a:r>
                      <a:endParaRPr lang="en-US" sz="1800" b="1" dirty="0">
                        <a:solidFill>
                          <a:schemeClr val="tx2"/>
                        </a:solidFill>
                        <a:effectLst/>
                        <a:latin typeface="+mj-lt"/>
                        <a:ea typeface="Calibri" panose="020F0502020204030204" pitchFamily="34" charset="0"/>
                        <a:cs typeface="Times New Roman" panose="02020603050405020304" pitchFamily="18" charset="0"/>
                      </a:endParaRPr>
                    </a:p>
                  </a:txBody>
                  <a:tcPr marL="137160" marR="137160" marT="54864" marB="54864" anchor="ctr">
                    <a:solidFill>
                      <a:schemeClr val="bg1">
                        <a:lumMod val="85000"/>
                      </a:schemeClr>
                    </a:solidFill>
                  </a:tcPr>
                </a:tc>
                <a:extLst>
                  <a:ext uri="{0D108BD9-81ED-4DB2-BD59-A6C34878D82A}">
                    <a16:rowId xmlns:a16="http://schemas.microsoft.com/office/drawing/2014/main" val="10004"/>
                  </a:ext>
                </a:extLst>
              </a:tr>
            </a:tbl>
          </a:graphicData>
        </a:graphic>
      </p:graphicFrame>
      <p:sp>
        <p:nvSpPr>
          <p:cNvPr id="9" name="Rectangle 8">
            <a:extLst>
              <a:ext uri="{FF2B5EF4-FFF2-40B4-BE49-F238E27FC236}">
                <a16:creationId xmlns:a16="http://schemas.microsoft.com/office/drawing/2014/main" id="{BDFF8405-1A18-4A6C-8320-C9D0478919EA}"/>
              </a:ext>
            </a:extLst>
          </p:cNvPr>
          <p:cNvSpPr/>
          <p:nvPr/>
        </p:nvSpPr>
        <p:spPr>
          <a:xfrm>
            <a:off x="5137325" y="5779285"/>
            <a:ext cx="2127505" cy="230832"/>
          </a:xfrm>
          <a:prstGeom prst="rect">
            <a:avLst/>
          </a:prstGeom>
          <a:solidFill>
            <a:schemeClr val="bg1"/>
          </a:solidFill>
        </p:spPr>
        <p:txBody>
          <a:bodyPr wrap="none">
            <a:spAutoFit/>
          </a:bodyPr>
          <a:lstStyle/>
          <a:p>
            <a:pPr defTabSz="685800">
              <a:defRPr/>
            </a:pPr>
            <a:r>
              <a:rPr lang="en-US" sz="900" dirty="0">
                <a:solidFill>
                  <a:srgbClr val="8A8A8A"/>
                </a:solidFill>
                <a:latin typeface="Arial"/>
              </a:rPr>
              <a:t>*Expected figures by September 2018</a:t>
            </a:r>
          </a:p>
        </p:txBody>
      </p:sp>
    </p:spTree>
    <p:extLst>
      <p:ext uri="{BB962C8B-B14F-4D97-AF65-F5344CB8AC3E}">
        <p14:creationId xmlns:p14="http://schemas.microsoft.com/office/powerpoint/2010/main" val="1235527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9698" y="0"/>
            <a:ext cx="10748327" cy="6705600"/>
          </a:xfrm>
          <a:prstGeom prst="rect">
            <a:avLst/>
          </a:prstGeom>
        </p:spPr>
      </p:pic>
      <p:sp>
        <p:nvSpPr>
          <p:cNvPr id="116739" name="Speech Bubble: Rectangle 5"/>
          <p:cNvSpPr>
            <a:spLocks noChangeArrowheads="1"/>
          </p:cNvSpPr>
          <p:nvPr/>
        </p:nvSpPr>
        <p:spPr bwMode="auto">
          <a:xfrm>
            <a:off x="9025558" y="3429000"/>
            <a:ext cx="1566241" cy="685800"/>
          </a:xfrm>
          <a:prstGeom prst="wedgeRectCallout">
            <a:avLst>
              <a:gd name="adj1" fmla="val -57906"/>
              <a:gd name="adj2" fmla="val -105978"/>
            </a:avLst>
          </a:prstGeom>
          <a:solidFill>
            <a:schemeClr val="accent2"/>
          </a:solidFill>
          <a:ln w="9525" algn="ctr">
            <a:solidFill>
              <a:schemeClr val="accent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defTabSz="685800">
              <a:defRPr/>
            </a:pPr>
            <a:r>
              <a:rPr lang="zh-CN" altLang="en-US" sz="2400" b="1" kern="0" baseline="-25000" dirty="0">
                <a:solidFill>
                  <a:schemeClr val="bg1"/>
                </a:solidFill>
              </a:rPr>
              <a:t>进入网站，可下载资源列表</a:t>
            </a:r>
          </a:p>
        </p:txBody>
      </p:sp>
      <p:sp>
        <p:nvSpPr>
          <p:cNvPr id="116741" name="Speech Bubble: Rectangle 5"/>
          <p:cNvSpPr>
            <a:spLocks noChangeArrowheads="1"/>
          </p:cNvSpPr>
          <p:nvPr/>
        </p:nvSpPr>
        <p:spPr bwMode="auto">
          <a:xfrm>
            <a:off x="7613374" y="4678017"/>
            <a:ext cx="1199970" cy="351183"/>
          </a:xfrm>
          <a:prstGeom prst="wedgeRectCallout">
            <a:avLst>
              <a:gd name="adj1" fmla="val -53787"/>
              <a:gd name="adj2" fmla="val 67935"/>
            </a:avLst>
          </a:prstGeom>
          <a:solidFill>
            <a:schemeClr val="accent2"/>
          </a:solidFill>
          <a:ln w="9525" algn="ctr">
            <a:solidFill>
              <a:schemeClr val="accent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defTabSz="685800">
              <a:defRPr/>
            </a:pPr>
            <a:r>
              <a:rPr lang="en-US" altLang="zh-CN" b="1" kern="0" baseline="-25000" dirty="0">
                <a:solidFill>
                  <a:schemeClr val="bg1"/>
                </a:solidFill>
              </a:rPr>
              <a:t>BSC</a:t>
            </a:r>
            <a:r>
              <a:rPr lang="zh-CN" altLang="en-US" b="1" kern="0" baseline="-25000" dirty="0">
                <a:solidFill>
                  <a:schemeClr val="bg1"/>
                </a:solidFill>
              </a:rPr>
              <a:t>资源统计</a:t>
            </a:r>
          </a:p>
        </p:txBody>
      </p:sp>
      <p:grpSp>
        <p:nvGrpSpPr>
          <p:cNvPr id="9" name="Group 8"/>
          <p:cNvGrpSpPr/>
          <p:nvPr/>
        </p:nvGrpSpPr>
        <p:grpSpPr>
          <a:xfrm>
            <a:off x="1447800" y="19291"/>
            <a:ext cx="9341349" cy="6324600"/>
            <a:chOff x="1238235" y="78717"/>
            <a:chExt cx="9896644" cy="6700565"/>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15815" r="15951"/>
            <a:stretch/>
          </p:blipFill>
          <p:spPr>
            <a:xfrm>
              <a:off x="1238235" y="78717"/>
              <a:ext cx="9896644" cy="6700565"/>
            </a:xfrm>
            <a:prstGeom prst="rect">
              <a:avLst/>
            </a:prstGeom>
          </p:spPr>
        </p:pic>
        <p:cxnSp>
          <p:nvCxnSpPr>
            <p:cNvPr id="6" name="Straight Connector 5"/>
            <p:cNvCxnSpPr/>
            <p:nvPr/>
          </p:nvCxnSpPr>
          <p:spPr>
            <a:xfrm>
              <a:off x="1764472" y="3011386"/>
              <a:ext cx="4725780" cy="29988"/>
            </a:xfrm>
            <a:prstGeom prst="line">
              <a:avLst/>
            </a:prstGeom>
            <a:ln w="19050">
              <a:solidFill>
                <a:srgbClr val="ED7D31"/>
              </a:solidFill>
            </a:ln>
          </p:spPr>
          <p:style>
            <a:lnRef idx="1">
              <a:schemeClr val="accent1"/>
            </a:lnRef>
            <a:fillRef idx="0">
              <a:schemeClr val="accent1"/>
            </a:fillRef>
            <a:effectRef idx="0">
              <a:schemeClr val="accent1"/>
            </a:effectRef>
            <a:fontRef idx="minor">
              <a:schemeClr val="tx1"/>
            </a:fontRef>
          </p:style>
        </p:cxnSp>
        <p:sp>
          <p:nvSpPr>
            <p:cNvPr id="116740" name="Speech Bubble: Rectangle 5"/>
            <p:cNvSpPr>
              <a:spLocks noChangeArrowheads="1"/>
            </p:cNvSpPr>
            <p:nvPr/>
          </p:nvSpPr>
          <p:spPr bwMode="auto">
            <a:xfrm>
              <a:off x="9436100" y="4669390"/>
              <a:ext cx="1447800" cy="971924"/>
            </a:xfrm>
            <a:prstGeom prst="wedgeRectCallout">
              <a:avLst>
                <a:gd name="adj1" fmla="val 37519"/>
                <a:gd name="adj2" fmla="val 19296"/>
              </a:avLst>
            </a:prstGeom>
            <a:solidFill>
              <a:schemeClr val="accent2"/>
            </a:solidFill>
            <a:ln w="9525" algn="ctr">
              <a:solidFill>
                <a:schemeClr val="accent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defTabSz="685800">
                <a:defRPr/>
              </a:pPr>
              <a:r>
                <a:rPr lang="zh-CN" altLang="en-US" sz="2400" b="1" kern="0" baseline="-25000" dirty="0">
                  <a:solidFill>
                    <a:schemeClr val="bg1"/>
                  </a:solidFill>
                </a:rPr>
                <a:t>提供百万数量的公司信息</a:t>
              </a:r>
            </a:p>
          </p:txBody>
        </p:sp>
      </p:grpSp>
    </p:spTree>
    <p:extLst>
      <p:ext uri="{BB962C8B-B14F-4D97-AF65-F5344CB8AC3E}">
        <p14:creationId xmlns:p14="http://schemas.microsoft.com/office/powerpoint/2010/main" val="3827465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FECA085-8CDA-4BE2-81B0-5AA283072E0F}"/>
              </a:ext>
            </a:extLst>
          </p:cNvPr>
          <p:cNvPicPr>
            <a:picLocks noChangeAspect="1"/>
          </p:cNvPicPr>
          <p:nvPr/>
        </p:nvPicPr>
        <p:blipFill>
          <a:blip r:embed="rId2"/>
          <a:stretch>
            <a:fillRect/>
          </a:stretch>
        </p:blipFill>
        <p:spPr>
          <a:xfrm>
            <a:off x="208296" y="10161"/>
            <a:ext cx="9045034" cy="4855974"/>
          </a:xfrm>
          <a:prstGeom prst="rect">
            <a:avLst/>
          </a:prstGeom>
        </p:spPr>
      </p:pic>
      <p:pic>
        <p:nvPicPr>
          <p:cNvPr id="8" name="Picture 7">
            <a:extLst>
              <a:ext uri="{FF2B5EF4-FFF2-40B4-BE49-F238E27FC236}">
                <a16:creationId xmlns:a16="http://schemas.microsoft.com/office/drawing/2014/main" id="{FE5768D8-E4E8-4794-99A9-EB7A0E7DD9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6253" y="3257163"/>
            <a:ext cx="8465747" cy="3657203"/>
          </a:xfrm>
          <a:prstGeom prst="rect">
            <a:avLst/>
          </a:prstGeom>
          <a:ln>
            <a:solidFill>
              <a:schemeClr val="accent1"/>
            </a:solidFill>
          </a:ln>
        </p:spPr>
      </p:pic>
      <p:cxnSp>
        <p:nvCxnSpPr>
          <p:cNvPr id="4" name="Straight Connector 3">
            <a:extLst>
              <a:ext uri="{FF2B5EF4-FFF2-40B4-BE49-F238E27FC236}">
                <a16:creationId xmlns:a16="http://schemas.microsoft.com/office/drawing/2014/main" id="{15488A47-EAAA-4433-B168-27721774C02F}"/>
              </a:ext>
            </a:extLst>
          </p:cNvPr>
          <p:cNvCxnSpPr>
            <a:cxnSpLocks/>
          </p:cNvCxnSpPr>
          <p:nvPr/>
        </p:nvCxnSpPr>
        <p:spPr>
          <a:xfrm flipH="1">
            <a:off x="1262269" y="1252330"/>
            <a:ext cx="216673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49E6A385-1370-4D6B-8A34-000115B637AD}"/>
              </a:ext>
            </a:extLst>
          </p:cNvPr>
          <p:cNvCxnSpPr>
            <a:cxnSpLocks/>
          </p:cNvCxnSpPr>
          <p:nvPr/>
        </p:nvCxnSpPr>
        <p:spPr>
          <a:xfrm flipH="1">
            <a:off x="6553200" y="5715000"/>
            <a:ext cx="924338"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3560E7AE-A7D5-4DD7-B41E-C4E2541E3D07}"/>
              </a:ext>
            </a:extLst>
          </p:cNvPr>
          <p:cNvSpPr/>
          <p:nvPr/>
        </p:nvSpPr>
        <p:spPr>
          <a:xfrm>
            <a:off x="4452730" y="1103243"/>
            <a:ext cx="3846444" cy="2186609"/>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6">
            <a:extLst>
              <a:ext uri="{FF2B5EF4-FFF2-40B4-BE49-F238E27FC236}">
                <a16:creationId xmlns:a16="http://schemas.microsoft.com/office/drawing/2014/main" id="{12D49D13-A4E3-46C7-BC11-AE86C477288A}"/>
              </a:ext>
            </a:extLst>
          </p:cNvPr>
          <p:cNvSpPr/>
          <p:nvPr/>
        </p:nvSpPr>
        <p:spPr>
          <a:xfrm>
            <a:off x="6097798" y="2644618"/>
            <a:ext cx="5774338" cy="923330"/>
          </a:xfrm>
          <a:prstGeom prst="rect">
            <a:avLst/>
          </a:prstGeom>
          <a:noFill/>
        </p:spPr>
        <p:txBody>
          <a:bodyPr wrap="none" lIns="91440" tIns="45720" rIns="91440" bIns="45720">
            <a:spAutoFit/>
          </a:bodyPr>
          <a:lstStyle/>
          <a:p>
            <a:pPr algn="ctr"/>
            <a:r>
              <a:rPr lang="en-US" altLang="zh-CN" sz="5400" b="0" cap="none" spc="0" dirty="0">
                <a:ln w="0"/>
                <a:solidFill>
                  <a:schemeClr val="accent1"/>
                </a:solidFill>
                <a:effectLst>
                  <a:outerShdw blurRad="38100" dist="25400" dir="5400000" algn="ctr" rotWithShape="0">
                    <a:srgbClr val="6E747A">
                      <a:alpha val="43000"/>
                    </a:srgbClr>
                  </a:outerShdw>
                </a:effectLst>
              </a:rPr>
              <a:t>BS</a:t>
            </a:r>
            <a:r>
              <a:rPr lang="zh-CN" altLang="en-US" sz="5400" b="0" cap="none" spc="0" dirty="0">
                <a:ln w="0"/>
                <a:solidFill>
                  <a:schemeClr val="accent1"/>
                </a:solidFill>
                <a:effectLst>
                  <a:outerShdw blurRad="38100" dist="25400" dir="5400000" algn="ctr" rotWithShape="0">
                    <a:srgbClr val="6E747A">
                      <a:alpha val="43000"/>
                    </a:srgbClr>
                  </a:outerShdw>
                </a:effectLst>
              </a:rPr>
              <a:t>系列资源及版本</a:t>
            </a:r>
            <a:endParaRPr lang="en-US" altLang="zh-CN" sz="54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1810512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spcBef>
                <a:spcPts val="450"/>
              </a:spcBef>
            </a:pPr>
            <a:r>
              <a:rPr lang="en-US" dirty="0">
                <a:latin typeface="等线" panose="02010600030101010101" pitchFamily="2" charset="-122"/>
                <a:ea typeface="等线" panose="02010600030101010101" pitchFamily="2" charset="-122"/>
              </a:rPr>
              <a:t>Business Source Complete </a:t>
            </a:r>
            <a:r>
              <a:rPr lang="zh-CN" altLang="en-US" dirty="0">
                <a:latin typeface="等线" panose="02010600030101010101" pitchFamily="2" charset="-122"/>
                <a:ea typeface="等线" panose="02010600030101010101" pitchFamily="2" charset="-122"/>
              </a:rPr>
              <a:t>资源类型及资源量</a:t>
            </a:r>
            <a:endParaRPr lang="en-US" sz="750" dirty="0">
              <a:solidFill>
                <a:srgbClr val="000000"/>
              </a:solidFill>
              <a:latin typeface="等线" panose="02010600030101010101" pitchFamily="2" charset="-122"/>
              <a:ea typeface="等线" panose="02010600030101010101" pitchFamily="2" charset="-122"/>
              <a:cs typeface="Arial"/>
            </a:endParaRPr>
          </a:p>
        </p:txBody>
      </p:sp>
      <p:graphicFrame>
        <p:nvGraphicFramePr>
          <p:cNvPr id="7" name="Content Placeholder 10"/>
          <p:cNvGraphicFramePr>
            <a:graphicFrameLocks/>
          </p:cNvGraphicFramePr>
          <p:nvPr>
            <p:extLst/>
          </p:nvPr>
        </p:nvGraphicFramePr>
        <p:xfrm>
          <a:off x="2093699" y="720477"/>
          <a:ext cx="7736101" cy="5245807"/>
        </p:xfrm>
        <a:graphic>
          <a:graphicData uri="http://schemas.openxmlformats.org/drawingml/2006/table">
            <a:tbl>
              <a:tblPr firstRow="1" bandRow="1">
                <a:effectLst/>
                <a:tableStyleId>{5C22544A-7EE6-4342-B048-85BDC9FD1C3A}</a:tableStyleId>
              </a:tblPr>
              <a:tblGrid>
                <a:gridCol w="5323843">
                  <a:extLst>
                    <a:ext uri="{9D8B030D-6E8A-4147-A177-3AD203B41FA5}">
                      <a16:colId xmlns:a16="http://schemas.microsoft.com/office/drawing/2014/main" val="20000"/>
                    </a:ext>
                  </a:extLst>
                </a:gridCol>
                <a:gridCol w="2412258">
                  <a:extLst>
                    <a:ext uri="{9D8B030D-6E8A-4147-A177-3AD203B41FA5}">
                      <a16:colId xmlns:a16="http://schemas.microsoft.com/office/drawing/2014/main" val="20001"/>
                    </a:ext>
                  </a:extLst>
                </a:gridCol>
              </a:tblGrid>
              <a:tr h="469931">
                <a:tc>
                  <a:txBody>
                    <a:bodyPr/>
                    <a:lstStyle/>
                    <a:p>
                      <a:pPr algn="l"/>
                      <a:endParaRPr lang="en-US" sz="1400" b="1" dirty="0">
                        <a:solidFill>
                          <a:srgbClr val="373737"/>
                        </a:solidFill>
                        <a:latin typeface="Arial" pitchFamily="34" charset="0"/>
                        <a:cs typeface="Arial" pitchFamily="34" charset="0"/>
                      </a:endParaRPr>
                    </a:p>
                  </a:txBody>
                  <a:tcPr marL="87661" marR="87661" marT="87661" marB="87661" anchor="b">
                    <a:lnL w="19050" cap="flat" cmpd="sng" algn="ctr">
                      <a:no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300"/>
                        </a:lnSpc>
                      </a:pPr>
                      <a:r>
                        <a:rPr lang="en-US" sz="1100" b="0" i="1" dirty="0">
                          <a:solidFill>
                            <a:schemeClr val="bg1"/>
                          </a:solidFill>
                          <a:latin typeface="Arial" pitchFamily="34" charset="0"/>
                          <a:cs typeface="Arial" pitchFamily="34" charset="0"/>
                        </a:rPr>
                        <a:t>Business</a:t>
                      </a:r>
                      <a:r>
                        <a:rPr lang="en-US" sz="1100" b="0" i="1" baseline="0" dirty="0">
                          <a:solidFill>
                            <a:schemeClr val="bg1"/>
                          </a:solidFill>
                          <a:latin typeface="Arial" pitchFamily="34" charset="0"/>
                          <a:cs typeface="Arial" pitchFamily="34" charset="0"/>
                        </a:rPr>
                        <a:t> </a:t>
                      </a:r>
                      <a:r>
                        <a:rPr lang="en-US" sz="1100" b="0" i="1" dirty="0">
                          <a:solidFill>
                            <a:schemeClr val="bg1"/>
                          </a:solidFill>
                          <a:latin typeface="Arial" pitchFamily="34" charset="0"/>
                          <a:cs typeface="Arial" pitchFamily="34" charset="0"/>
                        </a:rPr>
                        <a:t>Source</a:t>
                      </a:r>
                      <a:r>
                        <a:rPr lang="en-US" sz="1100" b="0" i="1" baseline="0" dirty="0">
                          <a:solidFill>
                            <a:schemeClr val="bg1"/>
                          </a:solidFill>
                          <a:latin typeface="Arial" pitchFamily="34" charset="0"/>
                          <a:cs typeface="Arial" pitchFamily="34" charset="0"/>
                        </a:rPr>
                        <a:t> Complete</a:t>
                      </a:r>
                      <a:endParaRPr lang="en-US" sz="1100" b="0" i="1" dirty="0">
                        <a:solidFill>
                          <a:schemeClr val="bg1"/>
                        </a:solidFill>
                        <a:latin typeface="Arial" pitchFamily="34" charset="0"/>
                        <a:cs typeface="Arial" pitchFamily="34" charset="0"/>
                      </a:endParaRPr>
                    </a:p>
                  </a:txBody>
                  <a:tcPr marL="87661" marR="87661" marT="52597" marB="52597"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0000"/>
                  </a:ext>
                </a:extLst>
              </a:tr>
              <a:tr h="341134">
                <a:tc>
                  <a:txBody>
                    <a:bodyPr/>
                    <a:lstStyle/>
                    <a:p>
                      <a:r>
                        <a:rPr lang="en-US" sz="1300" b="0" i="0" dirty="0">
                          <a:solidFill>
                            <a:schemeClr val="bg1"/>
                          </a:solidFill>
                          <a:latin typeface="Arial" pitchFamily="34" charset="0"/>
                          <a:cs typeface="Arial" pitchFamily="34" charset="0"/>
                        </a:rPr>
                        <a:t>Author Profiles</a:t>
                      </a: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1" i="0" dirty="0">
                          <a:solidFill>
                            <a:schemeClr val="accent4"/>
                          </a:solidFill>
                          <a:latin typeface="Arial" pitchFamily="34" charset="0"/>
                          <a:cs typeface="Arial" pitchFamily="34" charset="0"/>
                        </a:rPr>
                        <a:t>40,159</a:t>
                      </a: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1"/>
                  </a:ext>
                </a:extLst>
              </a:tr>
              <a:tr h="341134">
                <a:tc>
                  <a:txBody>
                    <a:bodyPr/>
                    <a:lstStyle/>
                    <a:p>
                      <a:r>
                        <a:rPr lang="en-US" sz="1300" b="0" i="0" dirty="0">
                          <a:solidFill>
                            <a:schemeClr val="bg1"/>
                          </a:solidFill>
                          <a:latin typeface="Arial" pitchFamily="34" charset="0"/>
                          <a:cs typeface="Arial" pitchFamily="34" charset="0"/>
                        </a:rPr>
                        <a:t>Books &amp; Monographs</a:t>
                      </a: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1" i="0" dirty="0">
                          <a:solidFill>
                            <a:schemeClr val="accent4"/>
                          </a:solidFill>
                          <a:latin typeface="Arial" pitchFamily="34" charset="0"/>
                          <a:cs typeface="Arial" pitchFamily="34" charset="0"/>
                        </a:rPr>
                        <a:t>823</a:t>
                      </a: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2"/>
                  </a:ext>
                </a:extLst>
              </a:tr>
              <a:tr h="341134">
                <a:tc>
                  <a:txBody>
                    <a:bodyPr/>
                    <a:lstStyle/>
                    <a:p>
                      <a:r>
                        <a:rPr lang="en-US" sz="1300" b="0" i="0" dirty="0">
                          <a:solidFill>
                            <a:schemeClr val="bg1"/>
                          </a:solidFill>
                          <a:latin typeface="Arial" pitchFamily="34" charset="0"/>
                          <a:cs typeface="Arial" pitchFamily="34" charset="0"/>
                        </a:rPr>
                        <a:t>Case Studies</a:t>
                      </a: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1" i="0" dirty="0">
                          <a:solidFill>
                            <a:schemeClr val="accent4"/>
                          </a:solidFill>
                          <a:latin typeface="Arial" pitchFamily="34" charset="0"/>
                          <a:cs typeface="Arial" pitchFamily="34" charset="0"/>
                        </a:rPr>
                        <a:t>15,242</a:t>
                      </a: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3"/>
                  </a:ext>
                </a:extLst>
              </a:tr>
              <a:tr h="341134">
                <a:tc>
                  <a:txBody>
                    <a:bodyPr/>
                    <a:lstStyle/>
                    <a:p>
                      <a:r>
                        <a:rPr lang="en-US" sz="1300" b="0" i="0" dirty="0">
                          <a:solidFill>
                            <a:schemeClr val="bg1"/>
                          </a:solidFill>
                          <a:latin typeface="Arial" pitchFamily="34" charset="0"/>
                          <a:cs typeface="Arial" pitchFamily="34" charset="0"/>
                        </a:rPr>
                        <a:t>Company Profiles /</a:t>
                      </a:r>
                      <a:r>
                        <a:rPr lang="en-US" sz="1300" b="0" i="0" baseline="0" dirty="0">
                          <a:solidFill>
                            <a:schemeClr val="bg1"/>
                          </a:solidFill>
                          <a:latin typeface="Arial" pitchFamily="34" charset="0"/>
                          <a:cs typeface="Arial" pitchFamily="34" charset="0"/>
                        </a:rPr>
                        <a:t> Information Records</a:t>
                      </a:r>
                      <a:endParaRPr lang="en-US" sz="1300" b="0" i="0" dirty="0">
                        <a:solidFill>
                          <a:schemeClr val="bg1"/>
                        </a:solidFill>
                        <a:latin typeface="Arial" pitchFamily="34" charset="0"/>
                        <a:cs typeface="Arial" pitchFamily="34" charset="0"/>
                      </a:endParaRP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1" i="0" dirty="0">
                          <a:solidFill>
                            <a:schemeClr val="accent4"/>
                          </a:solidFill>
                          <a:latin typeface="Arial" pitchFamily="34" charset="0"/>
                          <a:cs typeface="Arial" pitchFamily="34" charset="0"/>
                        </a:rPr>
                        <a:t>1.15</a:t>
                      </a:r>
                      <a:r>
                        <a:rPr lang="en-US" sz="1500" b="1" i="0" baseline="0" dirty="0">
                          <a:solidFill>
                            <a:schemeClr val="accent4"/>
                          </a:solidFill>
                          <a:latin typeface="Arial" pitchFamily="34" charset="0"/>
                          <a:cs typeface="Arial" pitchFamily="34" charset="0"/>
                        </a:rPr>
                        <a:t> million+</a:t>
                      </a:r>
                      <a:endParaRPr lang="en-US" sz="1500" b="1" i="0" dirty="0">
                        <a:solidFill>
                          <a:schemeClr val="accent4"/>
                        </a:solidFill>
                        <a:latin typeface="Arial" pitchFamily="34" charset="0"/>
                        <a:cs typeface="Arial" pitchFamily="34" charset="0"/>
                      </a:endParaRP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4"/>
                  </a:ext>
                </a:extLst>
              </a:tr>
              <a:tr h="341134">
                <a:tc>
                  <a:txBody>
                    <a:bodyPr/>
                    <a:lstStyle/>
                    <a:p>
                      <a:r>
                        <a:rPr lang="en-US" sz="1300" b="0" i="0" dirty="0">
                          <a:solidFill>
                            <a:schemeClr val="bg1"/>
                          </a:solidFill>
                          <a:latin typeface="Arial" pitchFamily="34" charset="0"/>
                          <a:cs typeface="Arial" pitchFamily="34" charset="0"/>
                        </a:rPr>
                        <a:t>Conference</a:t>
                      </a:r>
                      <a:r>
                        <a:rPr lang="en-US" sz="1300" b="0" i="0" baseline="0" dirty="0">
                          <a:solidFill>
                            <a:schemeClr val="bg1"/>
                          </a:solidFill>
                          <a:latin typeface="Arial" pitchFamily="34" charset="0"/>
                          <a:cs typeface="Arial" pitchFamily="34" charset="0"/>
                        </a:rPr>
                        <a:t> Papers / Proceedings Collections</a:t>
                      </a:r>
                      <a:endParaRPr lang="en-US" sz="1300" b="0" i="0" dirty="0">
                        <a:solidFill>
                          <a:schemeClr val="bg1"/>
                        </a:solidFill>
                        <a:latin typeface="Arial" pitchFamily="34" charset="0"/>
                        <a:cs typeface="Arial" pitchFamily="34" charset="0"/>
                      </a:endParaRP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1" i="0" dirty="0">
                          <a:solidFill>
                            <a:schemeClr val="accent4"/>
                          </a:solidFill>
                          <a:latin typeface="Arial" pitchFamily="34" charset="0"/>
                          <a:cs typeface="Arial" pitchFamily="34" charset="0"/>
                        </a:rPr>
                        <a:t>70</a:t>
                      </a: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5"/>
                  </a:ext>
                </a:extLst>
              </a:tr>
              <a:tr h="341134">
                <a:tc>
                  <a:txBody>
                    <a:bodyPr/>
                    <a:lstStyle/>
                    <a:p>
                      <a:r>
                        <a:rPr lang="en-US" sz="1300" b="0" i="0" dirty="0">
                          <a:solidFill>
                            <a:schemeClr val="bg1"/>
                          </a:solidFill>
                          <a:latin typeface="Arial" pitchFamily="34" charset="0"/>
                          <a:cs typeface="Arial" pitchFamily="34" charset="0"/>
                        </a:rPr>
                        <a:t>Country Economic Reports</a:t>
                      </a: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1" i="0" dirty="0">
                          <a:solidFill>
                            <a:schemeClr val="accent4"/>
                          </a:solidFill>
                          <a:latin typeface="Arial" pitchFamily="34" charset="0"/>
                          <a:cs typeface="Arial" pitchFamily="34" charset="0"/>
                        </a:rPr>
                        <a:t>1,276</a:t>
                      </a: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6"/>
                  </a:ext>
                </a:extLst>
              </a:tr>
              <a:tr h="341134">
                <a:tc>
                  <a:txBody>
                    <a:bodyPr/>
                    <a:lstStyle/>
                    <a:p>
                      <a:r>
                        <a:rPr lang="en-US" sz="1300" b="0" i="0" dirty="0">
                          <a:solidFill>
                            <a:schemeClr val="bg1"/>
                          </a:solidFill>
                          <a:latin typeface="Arial" pitchFamily="34" charset="0"/>
                          <a:cs typeface="Arial" pitchFamily="34" charset="0"/>
                        </a:rPr>
                        <a:t>Faculty Seminars (Videos)</a:t>
                      </a: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1" i="0" dirty="0">
                          <a:solidFill>
                            <a:schemeClr val="accent4"/>
                          </a:solidFill>
                          <a:latin typeface="Arial" pitchFamily="34" charset="0"/>
                          <a:cs typeface="Arial" pitchFamily="34" charset="0"/>
                        </a:rPr>
                        <a:t>57</a:t>
                      </a: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7"/>
                  </a:ext>
                </a:extLst>
              </a:tr>
              <a:tr h="341134">
                <a:tc>
                  <a:txBody>
                    <a:bodyPr/>
                    <a:lstStyle/>
                    <a:p>
                      <a:r>
                        <a:rPr lang="en-US" sz="1300" b="0" i="0" dirty="0">
                          <a:solidFill>
                            <a:schemeClr val="bg1"/>
                          </a:solidFill>
                          <a:latin typeface="Arial" pitchFamily="34" charset="0"/>
                          <a:cs typeface="Arial" pitchFamily="34" charset="0"/>
                        </a:rPr>
                        <a:t>Industry Reports</a:t>
                      </a: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1" i="0" dirty="0">
                          <a:solidFill>
                            <a:schemeClr val="accent4"/>
                          </a:solidFill>
                          <a:latin typeface="Arial" pitchFamily="34" charset="0"/>
                          <a:cs typeface="Arial" pitchFamily="34" charset="0"/>
                        </a:rPr>
                        <a:t>8,134</a:t>
                      </a: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8"/>
                  </a:ext>
                </a:extLst>
              </a:tr>
              <a:tr h="341134">
                <a:tc>
                  <a:txBody>
                    <a:bodyPr/>
                    <a:lstStyle/>
                    <a:p>
                      <a:r>
                        <a:rPr lang="en-US" sz="1300" b="0" i="0" dirty="0">
                          <a:solidFill>
                            <a:schemeClr val="bg1"/>
                          </a:solidFill>
                          <a:latin typeface="Arial" pitchFamily="34" charset="0"/>
                          <a:cs typeface="Arial" pitchFamily="34" charset="0"/>
                        </a:rPr>
                        <a:t>Interviews (Executive &amp; Analyst)</a:t>
                      </a: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1" i="0" dirty="0">
                          <a:solidFill>
                            <a:schemeClr val="accent4"/>
                          </a:solidFill>
                          <a:latin typeface="Arial" pitchFamily="34" charset="0"/>
                          <a:cs typeface="Arial" pitchFamily="34" charset="0"/>
                        </a:rPr>
                        <a:t>10,596</a:t>
                      </a: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9"/>
                  </a:ext>
                </a:extLst>
              </a:tr>
              <a:tr h="341134">
                <a:tc>
                  <a:txBody>
                    <a:bodyPr/>
                    <a:lstStyle/>
                    <a:p>
                      <a:r>
                        <a:rPr lang="en-US" sz="1300" b="0" i="0" dirty="0">
                          <a:solidFill>
                            <a:schemeClr val="bg1"/>
                          </a:solidFill>
                          <a:latin typeface="Arial" pitchFamily="34" charset="0"/>
                          <a:cs typeface="Arial" pitchFamily="34" charset="0"/>
                        </a:rPr>
                        <a:t>Market</a:t>
                      </a:r>
                      <a:r>
                        <a:rPr lang="en-US" sz="1300" b="0" i="0" baseline="0" dirty="0">
                          <a:solidFill>
                            <a:schemeClr val="bg1"/>
                          </a:solidFill>
                          <a:latin typeface="Arial" pitchFamily="34" charset="0"/>
                          <a:cs typeface="Arial" pitchFamily="34" charset="0"/>
                        </a:rPr>
                        <a:t> Research Reports</a:t>
                      </a:r>
                      <a:endParaRPr lang="en-US" sz="1300" b="0" i="0" dirty="0">
                        <a:solidFill>
                          <a:schemeClr val="bg1"/>
                        </a:solidFill>
                        <a:latin typeface="Arial" pitchFamily="34" charset="0"/>
                        <a:cs typeface="Arial" pitchFamily="34" charset="0"/>
                      </a:endParaRP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1" i="0" dirty="0">
                          <a:solidFill>
                            <a:schemeClr val="accent4"/>
                          </a:solidFill>
                          <a:latin typeface="Arial" pitchFamily="34" charset="0"/>
                          <a:cs typeface="Arial" pitchFamily="34" charset="0"/>
                        </a:rPr>
                        <a:t>2,511</a:t>
                      </a: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10"/>
                  </a:ext>
                </a:extLst>
              </a:tr>
              <a:tr h="341134">
                <a:tc>
                  <a:txBody>
                    <a:bodyPr/>
                    <a:lstStyle/>
                    <a:p>
                      <a:r>
                        <a:rPr lang="en-US" sz="1300" b="0" i="0" dirty="0">
                          <a:solidFill>
                            <a:schemeClr val="bg1"/>
                          </a:solidFill>
                          <a:latin typeface="Arial" pitchFamily="34" charset="0"/>
                          <a:cs typeface="Arial" pitchFamily="34" charset="0"/>
                        </a:rPr>
                        <a:t>Peer-Reviewed</a:t>
                      </a:r>
                      <a:r>
                        <a:rPr lang="en-US" sz="1300" b="0" i="0" baseline="0" dirty="0">
                          <a:solidFill>
                            <a:schemeClr val="bg1"/>
                          </a:solidFill>
                          <a:latin typeface="Arial" pitchFamily="34" charset="0"/>
                          <a:cs typeface="Arial" pitchFamily="34" charset="0"/>
                        </a:rPr>
                        <a:t> Journals</a:t>
                      </a:r>
                      <a:endParaRPr lang="en-US" sz="1300" b="0" i="0" dirty="0">
                        <a:solidFill>
                          <a:schemeClr val="bg1"/>
                        </a:solidFill>
                        <a:latin typeface="Arial" pitchFamily="34" charset="0"/>
                        <a:cs typeface="Arial" pitchFamily="34" charset="0"/>
                      </a:endParaRP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1" i="0" dirty="0">
                          <a:solidFill>
                            <a:schemeClr val="accent4"/>
                          </a:solidFill>
                          <a:latin typeface="Arial" pitchFamily="34" charset="0"/>
                          <a:cs typeface="Arial" pitchFamily="34" charset="0"/>
                        </a:rPr>
                        <a:t>1,966</a:t>
                      </a: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11"/>
                  </a:ext>
                </a:extLst>
              </a:tr>
              <a:tr h="341134">
                <a:tc>
                  <a:txBody>
                    <a:bodyPr/>
                    <a:lstStyle/>
                    <a:p>
                      <a:r>
                        <a:rPr lang="en-US" sz="1300" b="0" i="0" dirty="0">
                          <a:solidFill>
                            <a:schemeClr val="bg1"/>
                          </a:solidFill>
                          <a:latin typeface="Arial" pitchFamily="34" charset="0"/>
                          <a:cs typeface="Arial" pitchFamily="34" charset="0"/>
                        </a:rPr>
                        <a:t>SWOT Analyses</a:t>
                      </a: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1" i="0" dirty="0">
                          <a:solidFill>
                            <a:schemeClr val="accent4"/>
                          </a:solidFill>
                          <a:latin typeface="Arial" pitchFamily="34" charset="0"/>
                          <a:cs typeface="Arial" pitchFamily="34" charset="0"/>
                        </a:rPr>
                        <a:t>4,236</a:t>
                      </a: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12"/>
                  </a:ext>
                </a:extLst>
              </a:tr>
              <a:tr h="341134">
                <a:tc>
                  <a:txBody>
                    <a:bodyPr/>
                    <a:lstStyle/>
                    <a:p>
                      <a:r>
                        <a:rPr lang="en-US" sz="1300" b="0" i="0" dirty="0">
                          <a:solidFill>
                            <a:schemeClr val="bg1"/>
                          </a:solidFill>
                          <a:latin typeface="Arial" pitchFamily="34" charset="0"/>
                          <a:cs typeface="Arial" pitchFamily="34" charset="0"/>
                        </a:rPr>
                        <a:t>Trade Journals &amp; General</a:t>
                      </a:r>
                      <a:r>
                        <a:rPr lang="en-US" sz="1300" b="0" i="0" baseline="0" dirty="0">
                          <a:solidFill>
                            <a:schemeClr val="bg1"/>
                          </a:solidFill>
                          <a:latin typeface="Arial" pitchFamily="34" charset="0"/>
                          <a:cs typeface="Arial" pitchFamily="34" charset="0"/>
                        </a:rPr>
                        <a:t> Business Magazines</a:t>
                      </a:r>
                      <a:endParaRPr lang="en-US" sz="1300" b="0" i="0" dirty="0">
                        <a:solidFill>
                          <a:schemeClr val="bg1"/>
                        </a:solidFill>
                        <a:latin typeface="Arial" pitchFamily="34" charset="0"/>
                        <a:cs typeface="Arial" pitchFamily="34" charset="0"/>
                      </a:endParaRP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1" i="0" dirty="0">
                          <a:solidFill>
                            <a:schemeClr val="accent4"/>
                          </a:solidFill>
                          <a:latin typeface="Arial" pitchFamily="34" charset="0"/>
                          <a:cs typeface="Arial" pitchFamily="34" charset="0"/>
                        </a:rPr>
                        <a:t>1,832</a:t>
                      </a: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13"/>
                  </a:ext>
                </a:extLst>
              </a:tr>
              <a:tr h="341134">
                <a:tc>
                  <a:txBody>
                    <a:bodyPr/>
                    <a:lstStyle/>
                    <a:p>
                      <a:r>
                        <a:rPr lang="en-US" sz="1300" b="0" i="0" dirty="0">
                          <a:solidFill>
                            <a:schemeClr val="bg1"/>
                          </a:solidFill>
                          <a:latin typeface="Arial" pitchFamily="34" charset="0"/>
                          <a:cs typeface="Arial" pitchFamily="34" charset="0"/>
                        </a:rPr>
                        <a:t>Working Papers Collections</a:t>
                      </a: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2"/>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500" b="1" i="0" dirty="0">
                          <a:solidFill>
                            <a:schemeClr val="accent4"/>
                          </a:solidFill>
                          <a:latin typeface="Arial" pitchFamily="34" charset="0"/>
                          <a:cs typeface="Arial" pitchFamily="34" charset="0"/>
                        </a:rPr>
                        <a:t>30</a:t>
                      </a:r>
                    </a:p>
                  </a:txBody>
                  <a:tcPr marL="87661" marR="87661" marT="26299" marB="26299"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14"/>
                  </a:ext>
                </a:extLst>
              </a:tr>
            </a:tbl>
          </a:graphicData>
        </a:graphic>
      </p:graphicFrame>
      <p:sp>
        <p:nvSpPr>
          <p:cNvPr id="5" name="Text Placeholder 7"/>
          <p:cNvSpPr txBox="1">
            <a:spLocks/>
          </p:cNvSpPr>
          <p:nvPr/>
        </p:nvSpPr>
        <p:spPr>
          <a:xfrm>
            <a:off x="5334000" y="6096000"/>
            <a:ext cx="2737544" cy="238125"/>
          </a:xfrm>
          <a:prstGeom prst="rect">
            <a:avLst/>
          </a:prstGeom>
        </p:spPr>
        <p:txBody>
          <a:bodyPr vert="horz" lIns="68580" tIns="34290" rIns="68580" bIns="34290" rtlCol="0" anchor="b" anchorCtr="0">
            <a:noAutofit/>
          </a:bodyPr>
          <a:lstStyle>
            <a:lvl1pPr marL="0" indent="0" algn="l" defTabSz="914400" rtl="0" eaLnBrk="1" latinLnBrk="0" hangingPunct="1">
              <a:lnSpc>
                <a:spcPct val="110000"/>
              </a:lnSpc>
              <a:spcBef>
                <a:spcPts val="900"/>
              </a:spcBef>
              <a:buFont typeface="Arial" panose="020B0604020202020204" pitchFamily="34" charset="0"/>
              <a:buNone/>
              <a:defRPr sz="1600" kern="1200">
                <a:solidFill>
                  <a:schemeClr val="accent4"/>
                </a:solidFill>
                <a:latin typeface="+mn-lt"/>
                <a:ea typeface="+mn-ea"/>
                <a:cs typeface="+mn-cs"/>
              </a:defRPr>
            </a:lvl1pPr>
            <a:lvl2pPr marL="457200" indent="0" algn="l" defTabSz="914400" rtl="0" eaLnBrk="1" latinLnBrk="0" hangingPunct="1">
              <a:lnSpc>
                <a:spcPct val="110000"/>
              </a:lnSpc>
              <a:spcBef>
                <a:spcPts val="900"/>
              </a:spcBef>
              <a:buFont typeface="Arial" panose="020B0604020202020204" pitchFamily="34" charset="0"/>
              <a:buNone/>
              <a:defRPr sz="1400" kern="1200">
                <a:solidFill>
                  <a:schemeClr val="accent4"/>
                </a:solidFill>
                <a:latin typeface="+mn-lt"/>
                <a:ea typeface="+mn-ea"/>
                <a:cs typeface="+mn-cs"/>
              </a:defRPr>
            </a:lvl2pPr>
            <a:lvl3pPr marL="914400" indent="0" algn="l" defTabSz="914400" rtl="0" eaLnBrk="1" latinLnBrk="0" hangingPunct="1">
              <a:lnSpc>
                <a:spcPct val="110000"/>
              </a:lnSpc>
              <a:spcBef>
                <a:spcPts val="900"/>
              </a:spcBef>
              <a:buFont typeface="Arial" panose="020B0604020202020204" pitchFamily="34" charset="0"/>
              <a:buNone/>
              <a:defRPr sz="1200" kern="1200">
                <a:solidFill>
                  <a:schemeClr val="accent4"/>
                </a:solidFill>
                <a:latin typeface="+mn-lt"/>
                <a:ea typeface="+mn-ea"/>
                <a:cs typeface="+mn-cs"/>
              </a:defRPr>
            </a:lvl3pPr>
            <a:lvl4pPr marL="1371600" indent="0" algn="l" defTabSz="914400" rtl="0" eaLnBrk="1" latinLnBrk="0" hangingPunct="1">
              <a:lnSpc>
                <a:spcPct val="110000"/>
              </a:lnSpc>
              <a:spcBef>
                <a:spcPts val="900"/>
              </a:spcBef>
              <a:buFont typeface="Arial" panose="020B0604020202020204" pitchFamily="34" charset="0"/>
              <a:buNone/>
              <a:defRPr sz="1000" kern="1200">
                <a:solidFill>
                  <a:schemeClr val="accent4"/>
                </a:solidFill>
                <a:latin typeface="+mn-lt"/>
                <a:ea typeface="+mn-ea"/>
                <a:cs typeface="+mn-cs"/>
              </a:defRPr>
            </a:lvl4pPr>
            <a:lvl5pPr marL="1828800" indent="0" algn="l" defTabSz="914400" rtl="0" eaLnBrk="1" latinLnBrk="0" hangingPunct="1">
              <a:lnSpc>
                <a:spcPct val="110000"/>
              </a:lnSpc>
              <a:spcBef>
                <a:spcPts val="900"/>
              </a:spcBef>
              <a:buFont typeface="Arial" panose="020B0604020202020204" pitchFamily="34" charset="0"/>
              <a:buNone/>
              <a:defRPr sz="1000" kern="1200">
                <a:solidFill>
                  <a:schemeClr val="accent4"/>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defTabSz="685800">
              <a:spcBef>
                <a:spcPts val="675"/>
              </a:spcBef>
              <a:defRPr/>
            </a:pPr>
            <a:r>
              <a:rPr lang="en-US" sz="1000" dirty="0">
                <a:solidFill>
                  <a:srgbClr val="454545"/>
                </a:solidFill>
              </a:rPr>
              <a:t>Figures as of January 2017</a:t>
            </a:r>
          </a:p>
        </p:txBody>
      </p:sp>
    </p:spTree>
    <p:extLst>
      <p:ext uri="{BB962C8B-B14F-4D97-AF65-F5344CB8AC3E}">
        <p14:creationId xmlns:p14="http://schemas.microsoft.com/office/powerpoint/2010/main" val="336227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441982" y="6550224"/>
            <a:ext cx="3328851" cy="307777"/>
          </a:xfrm>
          <a:prstGeom prst="rect">
            <a:avLst/>
          </a:prstGeom>
          <a:solidFill>
            <a:schemeClr val="bg1"/>
          </a:solidFill>
        </p:spPr>
        <p:txBody>
          <a:bodyPr wrap="square" rtlCol="0">
            <a:spAutoFit/>
          </a:bodyPr>
          <a:lstStyle/>
          <a:p>
            <a:pPr algn="ctr"/>
            <a:r>
              <a:rPr lang="en-US" sz="1400" dirty="0">
                <a:solidFill>
                  <a:prstClr val="black"/>
                </a:solidFill>
              </a:rPr>
              <a:t>Comparison as of May 2017</a:t>
            </a:r>
          </a:p>
        </p:txBody>
      </p:sp>
      <p:sp>
        <p:nvSpPr>
          <p:cNvPr id="4" name="Title 3"/>
          <p:cNvSpPr>
            <a:spLocks noGrp="1"/>
          </p:cNvSpPr>
          <p:nvPr>
            <p:ph type="title"/>
          </p:nvPr>
        </p:nvSpPr>
        <p:spPr/>
        <p:txBody>
          <a:bodyPr/>
          <a:lstStyle/>
          <a:p>
            <a:r>
              <a:rPr lang="en-US" sz="2000" b="1" dirty="0">
                <a:solidFill>
                  <a:srgbClr val="FF0000"/>
                </a:solidFill>
              </a:rPr>
              <a:t>Top Five U.S. General Business Magazines</a:t>
            </a:r>
          </a:p>
        </p:txBody>
      </p:sp>
      <p:graphicFrame>
        <p:nvGraphicFramePr>
          <p:cNvPr id="6" name="Table 5"/>
          <p:cNvGraphicFramePr>
            <a:graphicFrameLocks noGrp="1"/>
          </p:cNvGraphicFramePr>
          <p:nvPr>
            <p:extLst>
              <p:ext uri="{D42A27DB-BD31-4B8C-83A1-F6EECF244321}">
                <p14:modId xmlns:p14="http://schemas.microsoft.com/office/powerpoint/2010/main" val="579836490"/>
              </p:ext>
            </p:extLst>
          </p:nvPr>
        </p:nvGraphicFramePr>
        <p:xfrm>
          <a:off x="2104915" y="785137"/>
          <a:ext cx="5875459" cy="3437238"/>
        </p:xfrm>
        <a:graphic>
          <a:graphicData uri="http://schemas.openxmlformats.org/drawingml/2006/table">
            <a:tbl>
              <a:tblPr bandRow="1">
                <a:tableStyleId>{5C22544A-7EE6-4342-B048-85BDC9FD1C3A}</a:tableStyleId>
              </a:tblPr>
              <a:tblGrid>
                <a:gridCol w="3542143">
                  <a:extLst>
                    <a:ext uri="{9D8B030D-6E8A-4147-A177-3AD203B41FA5}">
                      <a16:colId xmlns:a16="http://schemas.microsoft.com/office/drawing/2014/main" val="20000"/>
                    </a:ext>
                  </a:extLst>
                </a:gridCol>
                <a:gridCol w="2333316">
                  <a:extLst>
                    <a:ext uri="{9D8B030D-6E8A-4147-A177-3AD203B41FA5}">
                      <a16:colId xmlns:a16="http://schemas.microsoft.com/office/drawing/2014/main" val="20001"/>
                    </a:ext>
                  </a:extLst>
                </a:gridCol>
              </a:tblGrid>
              <a:tr h="572873">
                <a:tc>
                  <a:txBody>
                    <a:bodyPr/>
                    <a:lstStyle/>
                    <a:p>
                      <a:pPr>
                        <a:lnSpc>
                          <a:spcPct val="100000"/>
                        </a:lnSpc>
                      </a:pPr>
                      <a:r>
                        <a:rPr lang="en-US" sz="1800" b="1" dirty="0">
                          <a:solidFill>
                            <a:schemeClr val="bg1"/>
                          </a:solidFill>
                        </a:rPr>
                        <a:t>Magazine Name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solidFill>
                  </a:tcPr>
                </a:tc>
                <a:tc>
                  <a:txBody>
                    <a:bodyPr/>
                    <a:lstStyle/>
                    <a:p>
                      <a:pPr algn="ctr">
                        <a:lnSpc>
                          <a:spcPct val="100000"/>
                        </a:lnSpc>
                      </a:pPr>
                      <a:r>
                        <a:rPr lang="en-US" sz="1700" b="1" i="0" baseline="0" dirty="0">
                          <a:solidFill>
                            <a:schemeClr val="bg1"/>
                          </a:solidFill>
                          <a:latin typeface="Arial" charset="0"/>
                        </a:rPr>
                        <a:t>BSU</a:t>
                      </a:r>
                      <a:br>
                        <a:rPr lang="en-US" sz="1700" b="1" baseline="0" dirty="0">
                          <a:solidFill>
                            <a:schemeClr val="bg1"/>
                          </a:solidFill>
                          <a:latin typeface="Arial" charset="0"/>
                        </a:rPr>
                      </a:br>
                      <a:r>
                        <a:rPr lang="en-US" sz="1700" b="1" baseline="0" dirty="0">
                          <a:solidFill>
                            <a:schemeClr val="bg1"/>
                          </a:solidFill>
                          <a:latin typeface="Arial" charset="0"/>
                        </a:rPr>
                        <a:t>Full Text Coverage</a:t>
                      </a:r>
                    </a:p>
                  </a:txBody>
                  <a:tcPr marT="9144" marB="914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572873">
                <a:tc>
                  <a:txBody>
                    <a:bodyPr/>
                    <a:lstStyle/>
                    <a:p>
                      <a:pPr algn="l"/>
                      <a:r>
                        <a:rPr lang="en-US" sz="1800" i="1" baseline="0" dirty="0">
                          <a:solidFill>
                            <a:schemeClr val="bg1"/>
                          </a:solidFill>
                          <a:latin typeface="Arial" panose="020B0604020202020204" pitchFamily="34" charset="0"/>
                          <a:cs typeface="Arial" panose="020B0604020202020204" pitchFamily="34" charset="0"/>
                        </a:rPr>
                        <a:t>Bloomberg Businessweek</a:t>
                      </a:r>
                      <a:endParaRPr lang="en-US" sz="1800" i="1" dirty="0">
                        <a:solidFill>
                          <a:schemeClr val="bg1"/>
                        </a:solidFill>
                        <a:latin typeface="Arial" panose="020B0604020202020204" pitchFamily="34" charset="0"/>
                        <a:cs typeface="Arial" panose="020B060402020202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solidFill>
                  </a:tcPr>
                </a:tc>
                <a:tc>
                  <a:txBody>
                    <a:bodyPr/>
                    <a:lstStyle/>
                    <a:p>
                      <a:pPr algn="ctr"/>
                      <a:r>
                        <a:rPr lang="en-US" sz="1600" b="1" i="0" dirty="0">
                          <a:solidFill>
                            <a:schemeClr val="bg1"/>
                          </a:solidFill>
                          <a:latin typeface="Arial" panose="020B0604020202020204" pitchFamily="34" charset="0"/>
                          <a:cs typeface="Arial" panose="020B0604020202020204" pitchFamily="34" charset="0"/>
                        </a:rPr>
                        <a:t>Active Full Text</a:t>
                      </a:r>
                    </a:p>
                    <a:p>
                      <a:pPr algn="ctr"/>
                      <a:r>
                        <a:rPr lang="en-US" sz="1600" b="1" i="0" dirty="0">
                          <a:solidFill>
                            <a:schemeClr val="bg1"/>
                          </a:solidFill>
                          <a:latin typeface="Arial" panose="020B0604020202020204" pitchFamily="34" charset="0"/>
                          <a:cs typeface="Arial" panose="020B0604020202020204" pitchFamily="34" charset="0"/>
                        </a:rPr>
                        <a:t>NO Embargo</a:t>
                      </a:r>
                    </a:p>
                  </a:txBody>
                  <a:tcPr marT="9144" marB="914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65000"/>
                      </a:schemeClr>
                    </a:solidFill>
                  </a:tcPr>
                </a:tc>
                <a:extLst>
                  <a:ext uri="{0D108BD9-81ED-4DB2-BD59-A6C34878D82A}">
                    <a16:rowId xmlns:a16="http://schemas.microsoft.com/office/drawing/2014/main" val="10001"/>
                  </a:ext>
                </a:extLst>
              </a:tr>
              <a:tr h="57287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i="1" dirty="0">
                          <a:solidFill>
                            <a:schemeClr val="bg1"/>
                          </a:solidFill>
                          <a:latin typeface="Arial" panose="020B0604020202020204" pitchFamily="34" charset="0"/>
                          <a:cs typeface="Arial" panose="020B0604020202020204" pitchFamily="34" charset="0"/>
                        </a:rPr>
                        <a:t>Forbes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solidFill>
                  </a:tcPr>
                </a:tc>
                <a:tc>
                  <a:txBody>
                    <a:bodyPr/>
                    <a:lstStyle/>
                    <a:p>
                      <a:pPr algn="ctr"/>
                      <a:r>
                        <a:rPr lang="en-US" sz="1600" b="1" i="0" dirty="0">
                          <a:solidFill>
                            <a:schemeClr val="bg1"/>
                          </a:solidFill>
                          <a:latin typeface="Arial" panose="020B0604020202020204" pitchFamily="34" charset="0"/>
                          <a:cs typeface="Arial" panose="020B0604020202020204" pitchFamily="34" charset="0"/>
                        </a:rPr>
                        <a:t>Active Full Text</a:t>
                      </a:r>
                    </a:p>
                    <a:p>
                      <a:pPr algn="ctr"/>
                      <a:r>
                        <a:rPr lang="en-US" sz="1600" b="1" i="0" dirty="0">
                          <a:solidFill>
                            <a:schemeClr val="bg1"/>
                          </a:solidFill>
                          <a:latin typeface="Arial" panose="020B0604020202020204" pitchFamily="34" charset="0"/>
                          <a:cs typeface="Arial" panose="020B0604020202020204" pitchFamily="34" charset="0"/>
                        </a:rPr>
                        <a:t>NO Embargo</a:t>
                      </a:r>
                    </a:p>
                  </a:txBody>
                  <a:tcPr marT="9144" marB="914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65000"/>
                      </a:schemeClr>
                    </a:solidFill>
                  </a:tcPr>
                </a:tc>
                <a:extLst>
                  <a:ext uri="{0D108BD9-81ED-4DB2-BD59-A6C34878D82A}">
                    <a16:rowId xmlns:a16="http://schemas.microsoft.com/office/drawing/2014/main" val="10002"/>
                  </a:ext>
                </a:extLst>
              </a:tr>
              <a:tr h="572873">
                <a:tc>
                  <a:txBody>
                    <a:bodyPr/>
                    <a:lstStyle/>
                    <a:p>
                      <a:pPr algn="l"/>
                      <a:r>
                        <a:rPr lang="en-US" sz="1800" i="1" dirty="0">
                          <a:solidFill>
                            <a:schemeClr val="bg1"/>
                          </a:solidFill>
                          <a:latin typeface="Arial" panose="020B0604020202020204" pitchFamily="34" charset="0"/>
                          <a:cs typeface="Arial" panose="020B0604020202020204" pitchFamily="34" charset="0"/>
                        </a:rPr>
                        <a:t>Fortune</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solidFill>
                  </a:tcPr>
                </a:tc>
                <a:tc>
                  <a:txBody>
                    <a:bodyPr/>
                    <a:lstStyle/>
                    <a:p>
                      <a:pPr algn="ctr"/>
                      <a:r>
                        <a:rPr lang="en-US" sz="1600" b="1" i="0" dirty="0">
                          <a:solidFill>
                            <a:schemeClr val="bg1"/>
                          </a:solidFill>
                          <a:latin typeface="Arial" panose="020B0604020202020204" pitchFamily="34" charset="0"/>
                          <a:cs typeface="Arial" panose="020B0604020202020204" pitchFamily="34" charset="0"/>
                        </a:rPr>
                        <a:t>Active Full Text</a:t>
                      </a:r>
                    </a:p>
                    <a:p>
                      <a:pPr algn="ctr"/>
                      <a:r>
                        <a:rPr lang="en-US" sz="1600" b="1" i="0" dirty="0">
                          <a:solidFill>
                            <a:schemeClr val="bg1"/>
                          </a:solidFill>
                          <a:latin typeface="Arial" panose="020B0604020202020204" pitchFamily="34" charset="0"/>
                          <a:cs typeface="Arial" panose="020B0604020202020204" pitchFamily="34" charset="0"/>
                        </a:rPr>
                        <a:t>NO Embargo</a:t>
                      </a:r>
                    </a:p>
                  </a:txBody>
                  <a:tcPr marT="9144" marB="914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65000"/>
                      </a:schemeClr>
                    </a:solidFill>
                  </a:tcPr>
                </a:tc>
                <a:extLst>
                  <a:ext uri="{0D108BD9-81ED-4DB2-BD59-A6C34878D82A}">
                    <a16:rowId xmlns:a16="http://schemas.microsoft.com/office/drawing/2014/main" val="10003"/>
                  </a:ext>
                </a:extLst>
              </a:tr>
              <a:tr h="572873">
                <a:tc>
                  <a:txBody>
                    <a:bodyPr/>
                    <a:lstStyle/>
                    <a:p>
                      <a:pPr algn="l"/>
                      <a:r>
                        <a:rPr lang="en-US" sz="1800" i="1" dirty="0">
                          <a:solidFill>
                            <a:schemeClr val="bg1"/>
                          </a:solidFill>
                          <a:latin typeface="Arial" panose="020B0604020202020204" pitchFamily="34" charset="0"/>
                          <a:cs typeface="Arial" panose="020B0604020202020204" pitchFamily="34" charset="0"/>
                        </a:rPr>
                        <a:t>Harvard</a:t>
                      </a:r>
                      <a:r>
                        <a:rPr lang="en-US" sz="1800" i="1" baseline="0" dirty="0">
                          <a:solidFill>
                            <a:schemeClr val="bg1"/>
                          </a:solidFill>
                          <a:latin typeface="Arial" panose="020B0604020202020204" pitchFamily="34" charset="0"/>
                          <a:cs typeface="Arial" panose="020B0604020202020204" pitchFamily="34" charset="0"/>
                        </a:rPr>
                        <a:t> Business Review</a:t>
                      </a:r>
                      <a:endParaRPr lang="en-US" sz="1800" i="1" dirty="0">
                        <a:solidFill>
                          <a:schemeClr val="bg1"/>
                        </a:solidFill>
                        <a:latin typeface="Arial" panose="020B0604020202020204" pitchFamily="34" charset="0"/>
                        <a:cs typeface="Arial" panose="020B060402020202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solidFill>
                  </a:tcPr>
                </a:tc>
                <a:tc>
                  <a:txBody>
                    <a:bodyPr/>
                    <a:lstStyle/>
                    <a:p>
                      <a:pPr algn="ctr"/>
                      <a:r>
                        <a:rPr lang="en-US" sz="1600" b="1" i="0" dirty="0">
                          <a:solidFill>
                            <a:schemeClr val="bg1"/>
                          </a:solidFill>
                          <a:latin typeface="Arial" panose="020B0604020202020204" pitchFamily="34" charset="0"/>
                          <a:cs typeface="Arial" panose="020B0604020202020204" pitchFamily="34" charset="0"/>
                        </a:rPr>
                        <a:t>Active Full Text</a:t>
                      </a:r>
                    </a:p>
                    <a:p>
                      <a:pPr algn="ctr"/>
                      <a:r>
                        <a:rPr lang="en-US" sz="1600" b="1" i="0" dirty="0">
                          <a:solidFill>
                            <a:schemeClr val="bg1"/>
                          </a:solidFill>
                          <a:latin typeface="Arial" panose="020B0604020202020204" pitchFamily="34" charset="0"/>
                          <a:cs typeface="Arial" panose="020B0604020202020204" pitchFamily="34" charset="0"/>
                        </a:rPr>
                        <a:t>NO Embargo</a:t>
                      </a:r>
                    </a:p>
                  </a:txBody>
                  <a:tcPr marT="9144" marB="914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65000"/>
                      </a:schemeClr>
                    </a:solidFill>
                  </a:tcPr>
                </a:tc>
                <a:extLst>
                  <a:ext uri="{0D108BD9-81ED-4DB2-BD59-A6C34878D82A}">
                    <a16:rowId xmlns:a16="http://schemas.microsoft.com/office/drawing/2014/main" val="10004"/>
                  </a:ext>
                </a:extLst>
              </a:tr>
              <a:tr h="572873">
                <a:tc>
                  <a:txBody>
                    <a:bodyPr/>
                    <a:lstStyle/>
                    <a:p>
                      <a:pPr algn="l"/>
                      <a:r>
                        <a:rPr lang="en-US" sz="1800" i="1" dirty="0">
                          <a:solidFill>
                            <a:schemeClr val="bg1"/>
                          </a:solidFill>
                          <a:latin typeface="Arial" panose="020B0604020202020204" pitchFamily="34" charset="0"/>
                          <a:cs typeface="Arial" panose="020B0604020202020204" pitchFamily="34" charset="0"/>
                        </a:rPr>
                        <a:t>Money</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solidFill>
                  </a:tcPr>
                </a:tc>
                <a:tc>
                  <a:txBody>
                    <a:bodyPr/>
                    <a:lstStyle/>
                    <a:p>
                      <a:pPr algn="ctr"/>
                      <a:r>
                        <a:rPr lang="en-US" sz="1600" b="1" i="0" dirty="0">
                          <a:solidFill>
                            <a:schemeClr val="bg1"/>
                          </a:solidFill>
                          <a:latin typeface="Arial" panose="020B0604020202020204" pitchFamily="34" charset="0"/>
                          <a:cs typeface="Arial" panose="020B0604020202020204" pitchFamily="34" charset="0"/>
                        </a:rPr>
                        <a:t>Active Full Text</a:t>
                      </a:r>
                    </a:p>
                    <a:p>
                      <a:pPr algn="ctr"/>
                      <a:r>
                        <a:rPr lang="en-US" sz="1600" b="1" i="0" dirty="0">
                          <a:solidFill>
                            <a:schemeClr val="bg1"/>
                          </a:solidFill>
                          <a:latin typeface="Arial" panose="020B0604020202020204" pitchFamily="34" charset="0"/>
                          <a:cs typeface="Arial" panose="020B0604020202020204" pitchFamily="34" charset="0"/>
                        </a:rPr>
                        <a:t>NO Embargo</a:t>
                      </a:r>
                    </a:p>
                  </a:txBody>
                  <a:tcPr marT="9144" marB="9144"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lumMod val="65000"/>
                      </a:schemeClr>
                    </a:solidFill>
                  </a:tcPr>
                </a:tc>
                <a:extLst>
                  <a:ext uri="{0D108BD9-81ED-4DB2-BD59-A6C34878D82A}">
                    <a16:rowId xmlns:a16="http://schemas.microsoft.com/office/drawing/2014/main" val="10005"/>
                  </a:ext>
                </a:extLst>
              </a:tr>
            </a:tbl>
          </a:graphicData>
        </a:graphic>
      </p:graphicFrame>
      <p:pic>
        <p:nvPicPr>
          <p:cNvPr id="14" name="Picture 13"/>
          <p:cNvPicPr>
            <a:picLocks noChangeAspect="1"/>
          </p:cNvPicPr>
          <p:nvPr/>
        </p:nvPicPr>
        <p:blipFill>
          <a:blip r:embed="rId2"/>
          <a:stretch>
            <a:fillRect/>
          </a:stretch>
        </p:blipFill>
        <p:spPr>
          <a:xfrm>
            <a:off x="1719456" y="4324526"/>
            <a:ext cx="1727299" cy="2254272"/>
          </a:xfrm>
          <a:prstGeom prst="rect">
            <a:avLst/>
          </a:prstGeom>
        </p:spPr>
      </p:pic>
      <p:pic>
        <p:nvPicPr>
          <p:cNvPr id="16" name="Picture 15"/>
          <p:cNvPicPr>
            <a:picLocks noChangeAspect="1"/>
          </p:cNvPicPr>
          <p:nvPr/>
        </p:nvPicPr>
        <p:blipFill>
          <a:blip r:embed="rId3"/>
          <a:stretch>
            <a:fillRect/>
          </a:stretch>
        </p:blipFill>
        <p:spPr>
          <a:xfrm>
            <a:off x="7002556" y="4324527"/>
            <a:ext cx="1715579" cy="2254271"/>
          </a:xfrm>
          <a:prstGeom prst="rect">
            <a:avLst/>
          </a:prstGeom>
        </p:spPr>
      </p:pic>
      <p:pic>
        <p:nvPicPr>
          <p:cNvPr id="1030" name="Picture 6" descr="http://www.studioatgblog.com/images/content/sa.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93985" y="4324527"/>
            <a:ext cx="1684086" cy="225427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www.adweek.com/socialtimes/files/2013/04/FORTUNEZuckerberg.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25302" y="4324527"/>
            <a:ext cx="1730022" cy="225427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p:cNvPicPr>
            <a:picLocks noChangeAspect="1"/>
          </p:cNvPicPr>
          <p:nvPr/>
        </p:nvPicPr>
        <p:blipFill>
          <a:blip r:embed="rId6"/>
          <a:stretch>
            <a:fillRect/>
          </a:stretch>
        </p:blipFill>
        <p:spPr>
          <a:xfrm>
            <a:off x="8765367" y="4324527"/>
            <a:ext cx="1717939" cy="2254271"/>
          </a:xfrm>
          <a:prstGeom prst="rect">
            <a:avLst/>
          </a:prstGeom>
        </p:spPr>
      </p:pic>
    </p:spTree>
    <p:extLst>
      <p:ext uri="{BB962C8B-B14F-4D97-AF65-F5344CB8AC3E}">
        <p14:creationId xmlns:p14="http://schemas.microsoft.com/office/powerpoint/2010/main" val="3952359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76400" y="1676400"/>
            <a:ext cx="8763000" cy="4068380"/>
          </a:xfrm>
        </p:spPr>
        <p:txBody>
          <a:bodyPr/>
          <a:lstStyle/>
          <a:p>
            <a:pPr>
              <a:lnSpc>
                <a:spcPct val="150000"/>
              </a:lnSpc>
            </a:pPr>
            <a:r>
              <a:rPr lang="zh-CN" altLang="en-US" sz="2000" dirty="0">
                <a:latin typeface="等线" panose="02010600030101010101" pitchFamily="2" charset="-122"/>
                <a:ea typeface="等线" panose="02010600030101010101" pitchFamily="2" charset="-122"/>
              </a:rPr>
              <a:t>经过将传播与语言沟通研究期刊全文数据库（</a:t>
            </a:r>
            <a:r>
              <a:rPr lang="en-US" altLang="zh-CN" sz="2000" dirty="0">
                <a:latin typeface="等线" panose="02010600030101010101" pitchFamily="2" charset="-122"/>
                <a:ea typeface="等线" panose="02010600030101010101" pitchFamily="2" charset="-122"/>
              </a:rPr>
              <a:t> Communication and Mass Media Complete </a:t>
            </a:r>
            <a:r>
              <a:rPr lang="zh-CN" altLang="en-US" sz="2000" dirty="0">
                <a:latin typeface="等线" panose="02010600030101010101" pitchFamily="2" charset="-122"/>
                <a:ea typeface="等线" panose="02010600030101010101" pitchFamily="2" charset="-122"/>
              </a:rPr>
              <a:t>）以及传播研究文献数据库（</a:t>
            </a:r>
            <a:r>
              <a:rPr lang="en-US" altLang="zh-CN" sz="2000" dirty="0">
                <a:latin typeface="等线" panose="02010600030101010101" pitchFamily="2" charset="-122"/>
                <a:ea typeface="等线" panose="02010600030101010101" pitchFamily="2" charset="-122"/>
              </a:rPr>
              <a:t> Communications Abstracts,</a:t>
            </a:r>
            <a:r>
              <a:rPr lang="zh-CN" altLang="en-US" sz="2000" dirty="0">
                <a:latin typeface="等线" panose="02010600030101010101" pitchFamily="2" charset="-122"/>
                <a:ea typeface="等线" panose="02010600030101010101" pitchFamily="2" charset="-122"/>
              </a:rPr>
              <a:t>以往为</a:t>
            </a:r>
            <a:r>
              <a:rPr lang="en-US" altLang="zh-CN" sz="2000" dirty="0">
                <a:latin typeface="等线" panose="02010600030101010101" pitchFamily="2" charset="-122"/>
                <a:ea typeface="等线" panose="02010600030101010101" pitchFamily="2" charset="-122"/>
              </a:rPr>
              <a:t>Sage</a:t>
            </a:r>
            <a:r>
              <a:rPr lang="zh-CN" altLang="en-US" sz="2000" dirty="0">
                <a:latin typeface="等线" panose="02010600030101010101" pitchFamily="2" charset="-122"/>
                <a:ea typeface="等线" panose="02010600030101010101" pitchFamily="2" charset="-122"/>
              </a:rPr>
              <a:t>出版）</a:t>
            </a:r>
            <a:r>
              <a:rPr lang="zh-CN" altLang="en-US" sz="2000" dirty="0">
                <a:solidFill>
                  <a:srgbClr val="C00000"/>
                </a:solidFill>
                <a:latin typeface="等线" panose="02010600030101010101" pitchFamily="2" charset="-122"/>
                <a:ea typeface="等线" panose="02010600030101010101" pitchFamily="2" charset="-122"/>
              </a:rPr>
              <a:t>合并</a:t>
            </a:r>
            <a:r>
              <a:rPr lang="zh-CN" altLang="en-US" sz="2000" dirty="0">
                <a:latin typeface="等线" panose="02010600030101010101" pitchFamily="2" charset="-122"/>
                <a:ea typeface="等线" panose="02010600030101010101" pitchFamily="2" charset="-122"/>
              </a:rPr>
              <a:t>，</a:t>
            </a:r>
            <a:r>
              <a:rPr lang="en-US" altLang="zh-CN" sz="2000" dirty="0">
                <a:latin typeface="等线" panose="02010600030101010101" pitchFamily="2" charset="-122"/>
                <a:ea typeface="等线" panose="02010600030101010101" pitchFamily="2" charset="-122"/>
              </a:rPr>
              <a:t>EBSCO</a:t>
            </a:r>
            <a:r>
              <a:rPr lang="zh-CN" altLang="en-US" sz="2000" dirty="0">
                <a:latin typeface="等线" panose="02010600030101010101" pitchFamily="2" charset="-122"/>
                <a:ea typeface="等线" panose="02010600030101010101" pitchFamily="2" charset="-122"/>
              </a:rPr>
              <a:t>推出了</a:t>
            </a:r>
            <a:r>
              <a:rPr lang="zh-CN" altLang="en-US" sz="2000" dirty="0">
                <a:solidFill>
                  <a:srgbClr val="C00000"/>
                </a:solidFill>
                <a:latin typeface="等线" panose="02010600030101010101" pitchFamily="2" charset="-122"/>
                <a:ea typeface="等线" panose="02010600030101010101" pitchFamily="2" charset="-122"/>
              </a:rPr>
              <a:t>首屈一指</a:t>
            </a:r>
            <a:r>
              <a:rPr lang="zh-CN" altLang="en-US" sz="2000" dirty="0">
                <a:latin typeface="等线" panose="02010600030101010101" pitchFamily="2" charset="-122"/>
                <a:ea typeface="等线" panose="02010600030101010101" pitchFamily="2" charset="-122"/>
              </a:rPr>
              <a:t>的研究性数据库</a:t>
            </a:r>
            <a:r>
              <a:rPr lang="en-US" altLang="zh-CN" sz="2000" dirty="0">
                <a:solidFill>
                  <a:srgbClr val="C00000"/>
                </a:solidFill>
                <a:latin typeface="等线" panose="02010600030101010101" pitchFamily="2" charset="-122"/>
                <a:ea typeface="等线" panose="02010600030101010101" pitchFamily="2" charset="-122"/>
              </a:rPr>
              <a:t>Communication Source</a:t>
            </a:r>
            <a:r>
              <a:rPr lang="zh-CN" altLang="en-US" sz="2000" dirty="0">
                <a:solidFill>
                  <a:srgbClr val="C00000"/>
                </a:solidFill>
                <a:latin typeface="等线" panose="02010600030101010101" pitchFamily="2" charset="-122"/>
                <a:ea typeface="等线" panose="02010600030101010101" pitchFamily="2" charset="-122"/>
              </a:rPr>
              <a:t>传播暨应用外语全文数据库</a:t>
            </a:r>
            <a:r>
              <a:rPr lang="zh-CN" altLang="en-US" sz="2000" dirty="0">
                <a:latin typeface="等线" panose="02010600030101010101" pitchFamily="2" charset="-122"/>
                <a:ea typeface="等线" panose="02010600030101010101" pitchFamily="2" charset="-122"/>
              </a:rPr>
              <a:t>；内容收录美国及全球出版之学术期刊、会议论文、会议记录、商业性出版品、杂志与期刊。</a:t>
            </a:r>
            <a:endParaRPr lang="en-US" altLang="zh-CN" sz="2000" dirty="0">
              <a:latin typeface="等线" panose="02010600030101010101" pitchFamily="2" charset="-122"/>
              <a:ea typeface="等线" panose="02010600030101010101" pitchFamily="2" charset="-122"/>
            </a:endParaRPr>
          </a:p>
          <a:p>
            <a:pPr>
              <a:lnSpc>
                <a:spcPct val="150000"/>
              </a:lnSpc>
            </a:pPr>
            <a:r>
              <a:rPr lang="en-US" altLang="zh-CN" sz="2000" dirty="0">
                <a:latin typeface="等线" panose="02010600030101010101" pitchFamily="2" charset="-122"/>
                <a:ea typeface="等线" panose="02010600030101010101" pitchFamily="2" charset="-122"/>
              </a:rPr>
              <a:t>Communication Source</a:t>
            </a:r>
            <a:r>
              <a:rPr lang="zh-CN" altLang="en-US" sz="2000" dirty="0">
                <a:latin typeface="等线" panose="02010600030101010101" pitchFamily="2" charset="-122"/>
                <a:ea typeface="等线" panose="02010600030101010101" pitchFamily="2" charset="-122"/>
              </a:rPr>
              <a:t>是学者研究大众传播媒介传播理论、语言学、组织沟通、语音和语言病理学</a:t>
            </a:r>
            <a:r>
              <a:rPr lang="zh-CN" altLang="en-US" sz="2000" dirty="0">
                <a:solidFill>
                  <a:srgbClr val="C00000"/>
                </a:solidFill>
                <a:latin typeface="等线" panose="02010600030101010101" pitchFamily="2" charset="-122"/>
                <a:ea typeface="等线" panose="02010600030101010101" pitchFamily="2" charset="-122"/>
              </a:rPr>
              <a:t>最完整的信息来源</a:t>
            </a:r>
            <a:r>
              <a:rPr lang="zh-CN" altLang="en-US" sz="2000" dirty="0">
                <a:latin typeface="等线" panose="02010600030101010101" pitchFamily="2" charset="-122"/>
                <a:ea typeface="等线" panose="02010600030101010101" pitchFamily="2" charset="-122"/>
              </a:rPr>
              <a:t>。</a:t>
            </a:r>
            <a:endParaRPr lang="en-US" altLang="zh-CN" sz="2000" dirty="0">
              <a:latin typeface="等线" panose="02010600030101010101" pitchFamily="2" charset="-122"/>
              <a:ea typeface="等线" panose="02010600030101010101" pitchFamily="2" charset="-122"/>
            </a:endParaRPr>
          </a:p>
          <a:p>
            <a:endParaRPr lang="zh-CN" altLang="en-US" sz="2000" dirty="0">
              <a:latin typeface="等线" panose="02010600030101010101" pitchFamily="2" charset="-122"/>
              <a:ea typeface="等线" panose="02010600030101010101" pitchFamily="2" charset="-122"/>
            </a:endParaRPr>
          </a:p>
        </p:txBody>
      </p:sp>
      <p:sp>
        <p:nvSpPr>
          <p:cNvPr id="7" name="Rectangle 6"/>
          <p:cNvSpPr/>
          <p:nvPr/>
        </p:nvSpPr>
        <p:spPr>
          <a:xfrm>
            <a:off x="0" y="19878"/>
            <a:ext cx="12192000" cy="1138722"/>
          </a:xfrm>
          <a:prstGeom prst="rect">
            <a:avLst/>
          </a:prstGeom>
          <a:solidFill>
            <a:srgbClr val="3E75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a:ln>
                <a:noFill/>
              </a:ln>
              <a:solidFill>
                <a:schemeClr val="bg1"/>
              </a:solidFill>
              <a:effectLst/>
              <a:uLnTx/>
              <a:uFillTx/>
            </a:endParaRPr>
          </a:p>
        </p:txBody>
      </p:sp>
      <p:sp>
        <p:nvSpPr>
          <p:cNvPr id="8" name="Text Placeholder 3"/>
          <p:cNvSpPr txBox="1">
            <a:spLocks/>
          </p:cNvSpPr>
          <p:nvPr/>
        </p:nvSpPr>
        <p:spPr>
          <a:xfrm>
            <a:off x="419100" y="311040"/>
            <a:ext cx="11353800" cy="980082"/>
          </a:xfrm>
          <a:prstGeom prst="rect">
            <a:avLst/>
          </a:prstGeom>
        </p:spPr>
        <p:txBody>
          <a:bodyPr vert="horz" lIns="91440" tIns="45720" rIns="91440" bIns="45720" rtlCol="0" anchor="ctr">
            <a:noAutofit/>
          </a:bodyPr>
          <a:lstStyle>
            <a:lvl1pPr marL="0" indent="0" algn="ctr" defTabSz="914400" rtl="0" eaLnBrk="1" latinLnBrk="0" hangingPunct="1">
              <a:lnSpc>
                <a:spcPct val="110000"/>
              </a:lnSpc>
              <a:spcBef>
                <a:spcPct val="0"/>
              </a:spcBef>
              <a:buFont typeface="Arial" panose="020B0604020202020204" pitchFamily="34" charset="0"/>
              <a:buNone/>
              <a:defRPr lang="en-US" sz="4000" b="0" kern="1200" dirty="0" smtClean="0">
                <a:solidFill>
                  <a:schemeClr val="bg1"/>
                </a:solidFill>
                <a:latin typeface="+mj-lt"/>
                <a:ea typeface="+mj-ea"/>
                <a:cs typeface="+mj-cs"/>
              </a:defRPr>
            </a:lvl1pPr>
            <a:lvl2pPr marL="457200" indent="0" algn="ctr" defTabSz="914400" rtl="0" eaLnBrk="1" latinLnBrk="0" hangingPunct="1">
              <a:lnSpc>
                <a:spcPct val="110000"/>
              </a:lnSpc>
              <a:spcBef>
                <a:spcPct val="0"/>
              </a:spcBef>
              <a:buFont typeface="Arial" panose="020B0604020202020204" pitchFamily="34" charset="0"/>
              <a:buNone/>
              <a:defRPr lang="en-US" sz="3600" b="0" kern="1200" dirty="0" smtClean="0">
                <a:solidFill>
                  <a:schemeClr val="tx2"/>
                </a:solidFill>
                <a:latin typeface="+mj-lt"/>
                <a:ea typeface="+mj-ea"/>
                <a:cs typeface="+mj-cs"/>
              </a:defRPr>
            </a:lvl2pPr>
            <a:lvl3pPr marL="914400" indent="0" algn="ctr" defTabSz="914400" rtl="0" eaLnBrk="1" latinLnBrk="0" hangingPunct="1">
              <a:lnSpc>
                <a:spcPct val="110000"/>
              </a:lnSpc>
              <a:spcBef>
                <a:spcPct val="0"/>
              </a:spcBef>
              <a:buFont typeface="Arial" panose="020B0604020202020204" pitchFamily="34" charset="0"/>
              <a:buNone/>
              <a:defRPr lang="en-US" sz="3600" b="0" kern="1200" dirty="0" smtClean="0">
                <a:solidFill>
                  <a:schemeClr val="tx2"/>
                </a:solidFill>
                <a:latin typeface="+mj-lt"/>
                <a:ea typeface="+mj-ea"/>
                <a:cs typeface="+mj-cs"/>
              </a:defRPr>
            </a:lvl3pPr>
            <a:lvl4pPr marL="1371600" indent="0" algn="ctr" defTabSz="914400" rtl="0" eaLnBrk="1" latinLnBrk="0" hangingPunct="1">
              <a:lnSpc>
                <a:spcPct val="110000"/>
              </a:lnSpc>
              <a:spcBef>
                <a:spcPct val="0"/>
              </a:spcBef>
              <a:buFont typeface="Arial" panose="020B0604020202020204" pitchFamily="34" charset="0"/>
              <a:buNone/>
              <a:defRPr lang="en-US" sz="3600" b="0" kern="1200" dirty="0" smtClean="0">
                <a:solidFill>
                  <a:schemeClr val="tx2"/>
                </a:solidFill>
                <a:latin typeface="+mj-lt"/>
                <a:ea typeface="+mj-ea"/>
                <a:cs typeface="+mj-cs"/>
              </a:defRPr>
            </a:lvl4pPr>
            <a:lvl5pPr marL="1828800" indent="0" algn="ctr" defTabSz="914400" rtl="0" eaLnBrk="1" latinLnBrk="0" hangingPunct="1">
              <a:lnSpc>
                <a:spcPct val="110000"/>
              </a:lnSpc>
              <a:spcBef>
                <a:spcPct val="0"/>
              </a:spcBef>
              <a:buFont typeface="Arial" panose="020B0604020202020204" pitchFamily="34" charset="0"/>
              <a:buNone/>
              <a:defRPr lang="en-US" sz="3600" b="0" kern="1200" dirty="0">
                <a:solidFill>
                  <a:schemeClr val="tx2"/>
                </a:solidFill>
                <a:latin typeface="+mj-lt"/>
                <a:ea typeface="+mj-ea"/>
                <a:cs typeface="+mj-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a:t>Communication Source </a:t>
            </a:r>
            <a:r>
              <a:rPr lang="en-US" dirty="0"/>
              <a:t>™</a:t>
            </a:r>
          </a:p>
        </p:txBody>
      </p:sp>
    </p:spTree>
    <p:extLst>
      <p:ext uri="{BB962C8B-B14F-4D97-AF65-F5344CB8AC3E}">
        <p14:creationId xmlns:p14="http://schemas.microsoft.com/office/powerpoint/2010/main" val="133260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cell phone&#10;&#10;Description automatically generated">
            <a:extLst>
              <a:ext uri="{FF2B5EF4-FFF2-40B4-BE49-F238E27FC236}">
                <a16:creationId xmlns:a16="http://schemas.microsoft.com/office/drawing/2014/main" id="{593EF7CF-9988-4289-A05E-CEB2225709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5512" y="0"/>
            <a:ext cx="8920976" cy="6858000"/>
          </a:xfrm>
          <a:prstGeom prst="rect">
            <a:avLst/>
          </a:prstGeom>
        </p:spPr>
      </p:pic>
      <p:sp>
        <p:nvSpPr>
          <p:cNvPr id="3" name="Title 2"/>
          <p:cNvSpPr>
            <a:spLocks noGrp="1"/>
          </p:cNvSpPr>
          <p:nvPr>
            <p:ph type="title"/>
          </p:nvPr>
        </p:nvSpPr>
        <p:spPr>
          <a:xfrm>
            <a:off x="5212328" y="0"/>
            <a:ext cx="5344160" cy="762000"/>
          </a:xfrm>
        </p:spPr>
        <p:txBody>
          <a:bodyPr/>
          <a:lstStyle/>
          <a:p>
            <a:r>
              <a:rPr lang="en-US" dirty="0">
                <a:solidFill>
                  <a:schemeClr val="bg1"/>
                </a:solidFill>
              </a:rPr>
              <a:t>Communication Source</a:t>
            </a:r>
          </a:p>
        </p:txBody>
      </p:sp>
    </p:spTree>
    <p:extLst>
      <p:ext uri="{BB962C8B-B14F-4D97-AF65-F5344CB8AC3E}">
        <p14:creationId xmlns:p14="http://schemas.microsoft.com/office/powerpoint/2010/main" val="2318305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066800" y="609600"/>
            <a:ext cx="8179220" cy="4743694"/>
          </a:xfrm>
          <a:prstGeom prst="rect">
            <a:avLst/>
          </a:prstGeom>
          <a:ln>
            <a:solidFill>
              <a:schemeClr val="accent1"/>
            </a:solidFill>
          </a:ln>
        </p:spPr>
      </p:pic>
      <p:pic>
        <p:nvPicPr>
          <p:cNvPr id="6" name="Picture 5"/>
          <p:cNvPicPr>
            <a:picLocks noChangeAspect="1"/>
          </p:cNvPicPr>
          <p:nvPr/>
        </p:nvPicPr>
        <p:blipFill>
          <a:blip r:embed="rId3"/>
          <a:stretch>
            <a:fillRect/>
          </a:stretch>
        </p:blipFill>
        <p:spPr>
          <a:xfrm>
            <a:off x="1905000" y="2590800"/>
            <a:ext cx="9953629" cy="3753008"/>
          </a:xfrm>
          <a:prstGeom prst="rect">
            <a:avLst/>
          </a:prstGeom>
          <a:ln>
            <a:solidFill>
              <a:schemeClr val="accent1"/>
            </a:solidFill>
          </a:ln>
        </p:spPr>
      </p:pic>
    </p:spTree>
    <p:extLst>
      <p:ext uri="{BB962C8B-B14F-4D97-AF65-F5344CB8AC3E}">
        <p14:creationId xmlns:p14="http://schemas.microsoft.com/office/powerpoint/2010/main" val="771942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Content Placeholder 2"/>
          <p:cNvSpPr>
            <a:spLocks noGrp="1"/>
          </p:cNvSpPr>
          <p:nvPr>
            <p:ph idx="1"/>
          </p:nvPr>
        </p:nvSpPr>
        <p:spPr bwMode="auto">
          <a:xfrm>
            <a:off x="5867400" y="2581276"/>
            <a:ext cx="4572000" cy="26146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1435" tIns="25718" rIns="51435" bIns="25718" numCol="1" rtlCol="0" anchor="t" anchorCtr="0" compatLnSpc="1">
            <a:prstTxWarp prst="textNoShape">
              <a:avLst/>
            </a:prstTxWarp>
            <a:normAutofit lnSpcReduction="10000"/>
          </a:bodyPr>
          <a:lstStyle/>
          <a:p>
            <a:r>
              <a:rPr lang="en-US" altLang="zh-CN" sz="2000" dirty="0">
                <a:latin typeface="Calibri" panose="020F0502020204030204" pitchFamily="34" charset="0"/>
                <a:ea typeface="宋体" panose="02010600030101010101" pitchFamily="2" charset="-122"/>
              </a:rPr>
              <a:t>EBSCO was founded by</a:t>
            </a:r>
            <a:br>
              <a:rPr lang="en-US" altLang="zh-CN" sz="2000" dirty="0">
                <a:latin typeface="Calibri" panose="020F0502020204030204" pitchFamily="34" charset="0"/>
                <a:ea typeface="宋体" panose="02010600030101010101" pitchFamily="2" charset="-122"/>
              </a:rPr>
            </a:br>
            <a:r>
              <a:rPr lang="en-US" altLang="zh-CN" sz="2000" dirty="0">
                <a:solidFill>
                  <a:srgbClr val="C00000"/>
                </a:solidFill>
                <a:latin typeface="Calibri" panose="020F0502020204030204" pitchFamily="34" charset="0"/>
                <a:ea typeface="宋体" panose="02010600030101010101" pitchFamily="2" charset="-122"/>
              </a:rPr>
              <a:t>E</a:t>
            </a:r>
            <a:r>
              <a:rPr lang="en-US" altLang="zh-CN" sz="2000" dirty="0">
                <a:latin typeface="Calibri" panose="020F0502020204030204" pitchFamily="34" charset="0"/>
                <a:ea typeface="宋体" panose="02010600030101010101" pitchFamily="2" charset="-122"/>
              </a:rPr>
              <a:t>lton </a:t>
            </a:r>
            <a:r>
              <a:rPr lang="en-US" altLang="zh-CN" sz="2000" dirty="0">
                <a:solidFill>
                  <a:srgbClr val="00B050"/>
                </a:solidFill>
                <a:latin typeface="Calibri" panose="020F0502020204030204" pitchFamily="34" charset="0"/>
                <a:ea typeface="宋体" panose="02010600030101010101" pitchFamily="2" charset="-122"/>
              </a:rPr>
              <a:t>B</a:t>
            </a:r>
            <a:r>
              <a:rPr lang="en-US" altLang="zh-CN" sz="2000" dirty="0">
                <a:latin typeface="Calibri" panose="020F0502020204030204" pitchFamily="34" charset="0"/>
                <a:ea typeface="宋体" panose="02010600030101010101" pitchFamily="2" charset="-122"/>
              </a:rPr>
              <a:t>. </a:t>
            </a:r>
            <a:r>
              <a:rPr lang="en-US" altLang="zh-CN" sz="2000" dirty="0">
                <a:solidFill>
                  <a:schemeClr val="accent2"/>
                </a:solidFill>
                <a:latin typeface="Calibri" panose="020F0502020204030204" pitchFamily="34" charset="0"/>
                <a:ea typeface="宋体" panose="02010600030101010101" pitchFamily="2" charset="-122"/>
              </a:rPr>
              <a:t>S</a:t>
            </a:r>
            <a:r>
              <a:rPr lang="en-US" altLang="zh-CN" sz="2000" dirty="0">
                <a:latin typeface="Calibri" panose="020F0502020204030204" pitchFamily="34" charset="0"/>
                <a:ea typeface="宋体" panose="02010600030101010101" pitchFamily="2" charset="-122"/>
              </a:rPr>
              <a:t>tephens in 1944</a:t>
            </a:r>
          </a:p>
          <a:p>
            <a:pPr>
              <a:spcBef>
                <a:spcPts val="675"/>
              </a:spcBef>
            </a:pPr>
            <a:r>
              <a:rPr lang="en-US" altLang="zh-CN" sz="2000" b="1" dirty="0">
                <a:solidFill>
                  <a:srgbClr val="375C82"/>
                </a:solidFill>
                <a:latin typeface="Arial" panose="020B0604020202020204" pitchFamily="34" charset="0"/>
                <a:ea typeface="宋体" panose="02010600030101010101" pitchFamily="2" charset="-122"/>
                <a:cs typeface="Arial" panose="020B0604020202020204" pitchFamily="34" charset="0"/>
              </a:rPr>
              <a:t>70 years </a:t>
            </a:r>
            <a:r>
              <a:rPr lang="en-US" altLang="zh-CN" sz="2000" dirty="0">
                <a:solidFill>
                  <a:srgbClr val="373737"/>
                </a:solidFill>
                <a:latin typeface="Arial" panose="020B0604020202020204" pitchFamily="34" charset="0"/>
                <a:ea typeface="宋体" panose="02010600030101010101" pitchFamily="2" charset="-122"/>
                <a:cs typeface="Arial" panose="020B0604020202020204" pitchFamily="34" charset="0"/>
              </a:rPr>
              <a:t>serving the information needs of institutions </a:t>
            </a:r>
          </a:p>
          <a:p>
            <a:pPr>
              <a:spcBef>
                <a:spcPts val="675"/>
              </a:spcBef>
            </a:pPr>
            <a:r>
              <a:rPr lang="en-US" altLang="zh-CN" sz="2000" dirty="0">
                <a:latin typeface="Calibri" panose="020F0502020204030204" pitchFamily="34" charset="0"/>
                <a:ea typeface="宋体" panose="02010600030101010101" pitchFamily="2" charset="-122"/>
              </a:rPr>
              <a:t>EBSCO Industries is among </a:t>
            </a:r>
            <a:r>
              <a:rPr lang="en-US" altLang="zh-CN" sz="2000" dirty="0">
                <a:solidFill>
                  <a:srgbClr val="262699"/>
                </a:solidFill>
                <a:latin typeface="Calibri" panose="020F0502020204030204" pitchFamily="34" charset="0"/>
                <a:ea typeface="宋体" panose="02010600030101010101" pitchFamily="2" charset="-122"/>
              </a:rPr>
              <a:t>Forbes Top 200 </a:t>
            </a:r>
            <a:r>
              <a:rPr lang="en-US" altLang="zh-CN" sz="2000" dirty="0">
                <a:latin typeface="Calibri" panose="020F0502020204030204" pitchFamily="34" charset="0"/>
                <a:ea typeface="宋体" panose="02010600030101010101" pitchFamily="2" charset="-122"/>
              </a:rPr>
              <a:t>Privately Held Companies</a:t>
            </a:r>
            <a:endParaRPr lang="en-US" altLang="zh-CN" sz="2000" dirty="0">
              <a:solidFill>
                <a:srgbClr val="373737"/>
              </a:solidFill>
              <a:latin typeface="Arial" panose="020B0604020202020204" pitchFamily="34" charset="0"/>
              <a:ea typeface="宋体" panose="02010600030101010101" pitchFamily="2" charset="-122"/>
            </a:endParaRPr>
          </a:p>
          <a:p>
            <a:pPr>
              <a:spcBef>
                <a:spcPts val="675"/>
              </a:spcBef>
            </a:pPr>
            <a:r>
              <a:rPr lang="en-US" altLang="zh-CN" sz="2000" b="1" dirty="0">
                <a:solidFill>
                  <a:srgbClr val="375C82"/>
                </a:solidFill>
                <a:latin typeface="Arial" panose="020B0604020202020204" pitchFamily="34" charset="0"/>
                <a:ea typeface="宋体" panose="02010600030101010101" pitchFamily="2" charset="-122"/>
              </a:rPr>
              <a:t>5,700 employees</a:t>
            </a:r>
          </a:p>
          <a:p>
            <a:pPr>
              <a:spcBef>
                <a:spcPts val="675"/>
              </a:spcBef>
            </a:pPr>
            <a:r>
              <a:rPr lang="en-US" altLang="zh-CN" sz="2000" b="1" dirty="0">
                <a:solidFill>
                  <a:srgbClr val="375C82"/>
                </a:solidFill>
                <a:latin typeface="Arial" panose="020B0604020202020204" pitchFamily="34" charset="0"/>
                <a:ea typeface="宋体" panose="02010600030101010101" pitchFamily="2" charset="-122"/>
              </a:rPr>
              <a:t>1,100+ employees outside </a:t>
            </a:r>
            <a:r>
              <a:rPr lang="en-US" altLang="zh-CN" sz="2000" dirty="0">
                <a:solidFill>
                  <a:srgbClr val="373737"/>
                </a:solidFill>
                <a:latin typeface="Arial" panose="020B0604020202020204" pitchFamily="34" charset="0"/>
                <a:ea typeface="宋体" panose="02010600030101010101" pitchFamily="2" charset="-122"/>
              </a:rPr>
              <a:t>the U.S</a:t>
            </a:r>
            <a:endParaRPr lang="en-US" altLang="zh-CN" sz="2000" dirty="0">
              <a:latin typeface="Calibri" panose="020F0502020204030204" pitchFamily="34" charset="0"/>
              <a:ea typeface="宋体" panose="02010600030101010101" pitchFamily="2" charset="-122"/>
            </a:endParaRPr>
          </a:p>
          <a:p>
            <a:pPr>
              <a:lnSpc>
                <a:spcPct val="80000"/>
              </a:lnSpc>
            </a:pPr>
            <a:endParaRPr lang="zh-CN" altLang="en-US" sz="1800" dirty="0">
              <a:ea typeface="宋体" panose="02010600030101010101" pitchFamily="2" charset="-122"/>
            </a:endParaRPr>
          </a:p>
        </p:txBody>
      </p:sp>
      <p:pic>
        <p:nvPicPr>
          <p:cNvPr id="111619" name="Picture 2" descr="C:\Users\JZ\Desktop\week 4\Riverside Building at dus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30501" y="2754313"/>
            <a:ext cx="2957513" cy="226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1620" name="Picture 3" descr="C:\Users\JZ\Desktop\week 4\EBSC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3326" y="1409700"/>
            <a:ext cx="43719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1132144"/>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9782"/>
            <a:ext cx="7980371" cy="762000"/>
          </a:xfrm>
        </p:spPr>
        <p:txBody>
          <a:bodyPr/>
          <a:lstStyle/>
          <a:p>
            <a:r>
              <a:rPr lang="en-US" sz="2800" dirty="0"/>
              <a:t>Featured Full-Text Journals Available </a:t>
            </a:r>
            <a:br>
              <a:rPr lang="en-US" sz="2800" dirty="0"/>
            </a:br>
            <a:r>
              <a:rPr lang="en-US" sz="2800" dirty="0"/>
              <a:t>in Communication Source </a:t>
            </a:r>
          </a:p>
        </p:txBody>
      </p:sp>
      <p:sp>
        <p:nvSpPr>
          <p:cNvPr id="3" name="Content Placeholder 2"/>
          <p:cNvSpPr>
            <a:spLocks noGrp="1"/>
          </p:cNvSpPr>
          <p:nvPr>
            <p:ph idx="1"/>
          </p:nvPr>
        </p:nvSpPr>
        <p:spPr>
          <a:xfrm>
            <a:off x="838200" y="2295939"/>
            <a:ext cx="10515600" cy="4088254"/>
          </a:xfrm>
        </p:spPr>
        <p:txBody>
          <a:bodyPr/>
          <a:lstStyle/>
          <a:p>
            <a:pPr lvl="0"/>
            <a:r>
              <a:rPr lang="en-US" sz="1800" i="1" dirty="0" err="1"/>
              <a:t>Glottotheory</a:t>
            </a:r>
            <a:endParaRPr lang="en-US" sz="1800" i="1" dirty="0"/>
          </a:p>
          <a:p>
            <a:pPr lvl="1"/>
            <a:r>
              <a:rPr lang="en-US" sz="1600" dirty="0"/>
              <a:t>Published by </a:t>
            </a:r>
            <a:r>
              <a:rPr lang="en-US" sz="1600" b="1" dirty="0"/>
              <a:t>De </a:t>
            </a:r>
            <a:r>
              <a:rPr lang="en-US" sz="1600" b="1" dirty="0" err="1"/>
              <a:t>Gruyter</a:t>
            </a:r>
            <a:endParaRPr lang="en-US" sz="1600" b="1" dirty="0"/>
          </a:p>
          <a:p>
            <a:pPr lvl="0"/>
            <a:r>
              <a:rPr lang="en-US" sz="1800" i="1" dirty="0"/>
              <a:t>International Journal of Satellite Communications &amp; Networking</a:t>
            </a:r>
          </a:p>
          <a:p>
            <a:pPr lvl="1"/>
            <a:r>
              <a:rPr lang="en-US" sz="1600" dirty="0"/>
              <a:t>Published by John Wiley &amp; Sons, Inc.</a:t>
            </a:r>
          </a:p>
          <a:p>
            <a:pPr lvl="0"/>
            <a:r>
              <a:rPr lang="en-US" sz="1800" i="1" dirty="0"/>
              <a:t>STUF: Language Typology &amp; Universals </a:t>
            </a:r>
          </a:p>
          <a:p>
            <a:pPr lvl="1"/>
            <a:r>
              <a:rPr lang="en-US" sz="1600" dirty="0"/>
              <a:t>Published by De </a:t>
            </a:r>
            <a:r>
              <a:rPr lang="en-US" sz="1600" dirty="0" err="1"/>
              <a:t>Gruyter</a:t>
            </a:r>
            <a:endParaRPr lang="en-US" sz="1600" dirty="0"/>
          </a:p>
          <a:p>
            <a:pPr lvl="0"/>
            <a:r>
              <a:rPr lang="en-US" sz="1800" i="1" dirty="0" err="1"/>
              <a:t>Tijdschrift</a:t>
            </a:r>
            <a:r>
              <a:rPr lang="en-US" sz="1800" i="1" dirty="0"/>
              <a:t> </a:t>
            </a:r>
            <a:r>
              <a:rPr lang="en-US" sz="1800" i="1" dirty="0" err="1"/>
              <a:t>voor</a:t>
            </a:r>
            <a:r>
              <a:rPr lang="en-US" sz="1800" i="1" dirty="0"/>
              <a:t> </a:t>
            </a:r>
            <a:r>
              <a:rPr lang="en-US" sz="1800" i="1" dirty="0" err="1"/>
              <a:t>Communicatiewetenschap</a:t>
            </a:r>
            <a:endParaRPr lang="en-US" sz="1800" i="1" dirty="0"/>
          </a:p>
          <a:p>
            <a:pPr lvl="1"/>
            <a:r>
              <a:rPr lang="en-US" sz="1600" dirty="0"/>
              <a:t>Published by </a:t>
            </a:r>
            <a:r>
              <a:rPr lang="en-US" sz="1600" b="1" dirty="0" err="1"/>
              <a:t>Uitgeverij</a:t>
            </a:r>
            <a:r>
              <a:rPr lang="en-US" sz="1600" b="1" dirty="0"/>
              <a:t> Boom</a:t>
            </a:r>
          </a:p>
          <a:p>
            <a:pPr lvl="0"/>
            <a:r>
              <a:rPr lang="en-US" sz="1800" i="1" dirty="0"/>
              <a:t>Transactions on Emerging Telecommunications Technologies</a:t>
            </a:r>
          </a:p>
          <a:p>
            <a:pPr lvl="1"/>
            <a:r>
              <a:rPr lang="en-US" sz="1600" dirty="0"/>
              <a:t>Published by </a:t>
            </a:r>
            <a:r>
              <a:rPr lang="en-US" sz="1600" b="1" dirty="0"/>
              <a:t>John Wiley &amp; Sons, Inc</a:t>
            </a:r>
            <a:r>
              <a:rPr lang="en-US" sz="1600" dirty="0"/>
              <a:t>.</a:t>
            </a:r>
          </a:p>
          <a:p>
            <a:endParaRPr lang="en-US" sz="1800" dirty="0"/>
          </a:p>
        </p:txBody>
      </p:sp>
      <p:sp>
        <p:nvSpPr>
          <p:cNvPr id="10" name="Text Placeholder 9"/>
          <p:cNvSpPr>
            <a:spLocks noGrp="1"/>
          </p:cNvSpPr>
          <p:nvPr>
            <p:ph type="body" sz="quarter" idx="10"/>
          </p:nvPr>
        </p:nvSpPr>
        <p:spPr>
          <a:xfrm>
            <a:off x="838200" y="1589238"/>
            <a:ext cx="10515600" cy="629977"/>
          </a:xfrm>
        </p:spPr>
        <p:txBody>
          <a:bodyPr/>
          <a:lstStyle/>
          <a:p>
            <a:r>
              <a:rPr lang="en-US" sz="2000" dirty="0">
                <a:solidFill>
                  <a:schemeClr val="accent6">
                    <a:lumMod val="50000"/>
                  </a:schemeClr>
                </a:solidFill>
              </a:rPr>
              <a:t>(Not found in any other EBSCO Academic database):</a:t>
            </a:r>
          </a:p>
        </p:txBody>
      </p:sp>
      <p:sp>
        <p:nvSpPr>
          <p:cNvPr id="12" name="Rectangle 11"/>
          <p:cNvSpPr/>
          <p:nvPr/>
        </p:nvSpPr>
        <p:spPr>
          <a:xfrm>
            <a:off x="9296400" y="0"/>
            <a:ext cx="2895600" cy="651052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endParaRPr>
          </a:p>
        </p:txBody>
      </p:sp>
      <p:sp>
        <p:nvSpPr>
          <p:cNvPr id="13" name="Rectangular Callout 12"/>
          <p:cNvSpPr/>
          <p:nvPr/>
        </p:nvSpPr>
        <p:spPr>
          <a:xfrm>
            <a:off x="8252048" y="279783"/>
            <a:ext cx="3668275" cy="5950962"/>
          </a:xfrm>
          <a:prstGeom prst="wedgeRectCallout">
            <a:avLst>
              <a:gd name="adj1" fmla="val -61997"/>
              <a:gd name="adj2" fmla="val -20557"/>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ysClr val="windowText" lastClr="000000"/>
                </a:solidFill>
                <a:effectLst/>
                <a:uLnTx/>
                <a:uFillTx/>
              </a:rPr>
              <a:t>a</a:t>
            </a:r>
          </a:p>
        </p:txBody>
      </p:sp>
      <p:pic>
        <p:nvPicPr>
          <p:cNvPr id="5" name="Picture 20" descr="M:\Creative Services\Databases\Communication Source\PPT\03_Support\Cover Glottotheory.jpg"/>
          <p:cNvPicPr>
            <a:picLocks noChangeAspect="1" noChangeArrowheads="1"/>
          </p:cNvPicPr>
          <p:nvPr/>
        </p:nvPicPr>
        <p:blipFill>
          <a:blip r:embed="rId2" cstate="print"/>
          <a:srcRect/>
          <a:stretch>
            <a:fillRect/>
          </a:stretch>
        </p:blipFill>
        <p:spPr bwMode="auto">
          <a:xfrm>
            <a:off x="8382000" y="433231"/>
            <a:ext cx="1704186" cy="2408583"/>
          </a:xfrm>
          <a:prstGeom prst="rect">
            <a:avLst/>
          </a:prstGeom>
          <a:solidFill>
            <a:schemeClr val="bg1">
              <a:lumMod val="75000"/>
            </a:schemeClr>
          </a:solidFill>
          <a:ln>
            <a:solidFill>
              <a:schemeClr val="bg1">
                <a:lumMod val="50000"/>
              </a:schemeClr>
            </a:solidFill>
          </a:ln>
          <a:effectLst>
            <a:outerShdw blurRad="50800" dist="38100" dir="2700000" algn="tl" rotWithShape="0">
              <a:prstClr val="black">
                <a:alpha val="40000"/>
              </a:prstClr>
            </a:outerShdw>
          </a:effectLst>
        </p:spPr>
      </p:pic>
      <p:pic>
        <p:nvPicPr>
          <p:cNvPr id="4" name="Picture 14" descr="M:\Creative Services\Databases\Communication Source\PPT\03_Support\Cover Tijdschrift voor Com.Wetenschappen.jpg"/>
          <p:cNvPicPr>
            <a:picLocks noChangeAspect="1" noChangeArrowheads="1"/>
          </p:cNvPicPr>
          <p:nvPr/>
        </p:nvPicPr>
        <p:blipFill>
          <a:blip r:embed="rId3" cstate="print"/>
          <a:srcRect/>
          <a:stretch>
            <a:fillRect/>
          </a:stretch>
        </p:blipFill>
        <p:spPr bwMode="auto">
          <a:xfrm>
            <a:off x="9700132" y="1238103"/>
            <a:ext cx="1828800" cy="2590363"/>
          </a:xfrm>
          <a:prstGeom prst="rect">
            <a:avLst/>
          </a:prstGeom>
          <a:solidFill>
            <a:schemeClr val="bg1">
              <a:lumMod val="75000"/>
            </a:schemeClr>
          </a:solidFill>
          <a:ln>
            <a:solidFill>
              <a:schemeClr val="bg1">
                <a:lumMod val="50000"/>
              </a:schemeClr>
            </a:solidFill>
          </a:ln>
          <a:effectLst>
            <a:outerShdw blurRad="50800" dist="38100" dir="2700000" algn="tl" rotWithShape="0">
              <a:prstClr val="black">
                <a:alpha val="40000"/>
              </a:prstClr>
            </a:outerShdw>
          </a:effectLst>
        </p:spPr>
      </p:pic>
      <p:pic>
        <p:nvPicPr>
          <p:cNvPr id="6" name="Picture 15" descr="M:\Creative Services\Databases\Communication Source\PPT\03_Support\Cover Transactions on Emerging Telecommunications Technologies.jpg"/>
          <p:cNvPicPr>
            <a:picLocks noChangeAspect="1" noChangeArrowheads="1"/>
          </p:cNvPicPr>
          <p:nvPr/>
        </p:nvPicPr>
        <p:blipFill>
          <a:blip r:embed="rId4" cstate="print"/>
          <a:srcRect/>
          <a:stretch>
            <a:fillRect/>
          </a:stretch>
        </p:blipFill>
        <p:spPr bwMode="auto">
          <a:xfrm>
            <a:off x="8544511" y="3360038"/>
            <a:ext cx="1722989" cy="2429211"/>
          </a:xfrm>
          <a:prstGeom prst="rect">
            <a:avLst/>
          </a:prstGeom>
          <a:solidFill>
            <a:schemeClr val="bg1">
              <a:lumMod val="75000"/>
            </a:schemeClr>
          </a:solidFill>
          <a:ln>
            <a:solidFill>
              <a:schemeClr val="bg1">
                <a:lumMod val="5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919292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9296400" y="0"/>
            <a:ext cx="2895600" cy="651052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endParaRPr>
          </a:p>
        </p:txBody>
      </p:sp>
      <p:sp>
        <p:nvSpPr>
          <p:cNvPr id="17" name="Rectangular Callout 16"/>
          <p:cNvSpPr/>
          <p:nvPr/>
        </p:nvSpPr>
        <p:spPr>
          <a:xfrm>
            <a:off x="8229599" y="297438"/>
            <a:ext cx="3668275" cy="5950962"/>
          </a:xfrm>
          <a:prstGeom prst="wedgeRectCallout">
            <a:avLst>
              <a:gd name="adj1" fmla="val -61997"/>
              <a:gd name="adj2" fmla="val -20557"/>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ysClr val="windowText" lastClr="000000"/>
                </a:solidFill>
                <a:effectLst/>
                <a:uLnTx/>
                <a:uFillTx/>
              </a:rPr>
              <a:t>a</a:t>
            </a:r>
          </a:p>
        </p:txBody>
      </p:sp>
      <p:sp>
        <p:nvSpPr>
          <p:cNvPr id="4" name="Title 3"/>
          <p:cNvSpPr>
            <a:spLocks noGrp="1"/>
          </p:cNvSpPr>
          <p:nvPr>
            <p:ph type="title"/>
          </p:nvPr>
        </p:nvSpPr>
        <p:spPr>
          <a:xfrm>
            <a:off x="0" y="34558"/>
            <a:ext cx="8002882" cy="762000"/>
          </a:xfrm>
        </p:spPr>
        <p:txBody>
          <a:bodyPr/>
          <a:lstStyle/>
          <a:p>
            <a:r>
              <a:rPr lang="en-US" sz="2800"/>
              <a:t>Other Major Full-Text Journals Available </a:t>
            </a:r>
            <a:br>
              <a:rPr lang="en-US" sz="2800"/>
            </a:br>
            <a:r>
              <a:rPr lang="en-US" sz="2800"/>
              <a:t>in Communication Source</a:t>
            </a:r>
            <a:endParaRPr lang="en-US" sz="2800" dirty="0"/>
          </a:p>
        </p:txBody>
      </p:sp>
      <p:sp>
        <p:nvSpPr>
          <p:cNvPr id="4099" name="Rectangle 3"/>
          <p:cNvSpPr>
            <a:spLocks noGrp="1" noChangeArrowheads="1"/>
          </p:cNvSpPr>
          <p:nvPr>
            <p:ph idx="1"/>
          </p:nvPr>
        </p:nvSpPr>
        <p:spPr>
          <a:xfrm>
            <a:off x="838200" y="2295939"/>
            <a:ext cx="10515600" cy="4029722"/>
          </a:xfrm>
        </p:spPr>
        <p:txBody>
          <a:bodyPr/>
          <a:lstStyle/>
          <a:p>
            <a:r>
              <a:rPr lang="en-US" sz="2000" b="1" i="1" dirty="0"/>
              <a:t>Dutch</a:t>
            </a:r>
            <a:r>
              <a:rPr lang="en-US" sz="2000" i="1" dirty="0"/>
              <a:t> Journal of Applied Linguistics     </a:t>
            </a:r>
          </a:p>
          <a:p>
            <a:r>
              <a:rPr lang="en-US" sz="2000" i="1" dirty="0"/>
              <a:t>Explorations in </a:t>
            </a:r>
            <a:r>
              <a:rPr lang="en-US" sz="2000" b="1" i="1" dirty="0"/>
              <a:t>Media Ecology</a:t>
            </a:r>
          </a:p>
          <a:p>
            <a:r>
              <a:rPr lang="en-US" sz="2000" i="1" dirty="0" err="1"/>
              <a:t>Jahrbuch</a:t>
            </a:r>
            <a:r>
              <a:rPr lang="en-US" sz="2000" i="1" dirty="0"/>
              <a:t> </a:t>
            </a:r>
            <a:r>
              <a:rPr lang="en-US" sz="2000" i="1" dirty="0" err="1"/>
              <a:t>für</a:t>
            </a:r>
            <a:r>
              <a:rPr lang="en-US" sz="2000" i="1" dirty="0"/>
              <a:t> </a:t>
            </a:r>
            <a:r>
              <a:rPr lang="en-US" sz="2000" i="1" dirty="0" err="1"/>
              <a:t>Medienphilosophie</a:t>
            </a:r>
            <a:r>
              <a:rPr lang="en-US" sz="2000" i="1" dirty="0"/>
              <a:t>         </a:t>
            </a:r>
          </a:p>
          <a:p>
            <a:r>
              <a:rPr lang="en-US" sz="2000" i="1" dirty="0"/>
              <a:t>Journal of Applied Journalism &amp; </a:t>
            </a:r>
            <a:r>
              <a:rPr lang="en-US" sz="2000" b="1" i="1" dirty="0"/>
              <a:t>Media Studies</a:t>
            </a:r>
          </a:p>
          <a:p>
            <a:r>
              <a:rPr lang="en-US" sz="2000" i="1" dirty="0"/>
              <a:t>Journal of </a:t>
            </a:r>
            <a:r>
              <a:rPr lang="en-US" sz="2000" b="1" i="1" dirty="0"/>
              <a:t>Argumentation</a:t>
            </a:r>
            <a:r>
              <a:rPr lang="en-US" sz="2000" i="1" dirty="0"/>
              <a:t> in Context  </a:t>
            </a:r>
          </a:p>
          <a:p>
            <a:r>
              <a:rPr lang="en-US" sz="2000" i="1" dirty="0"/>
              <a:t>Journal of Fandom Studies  </a:t>
            </a:r>
          </a:p>
          <a:p>
            <a:r>
              <a:rPr lang="en-US" sz="2000" i="1" dirty="0"/>
              <a:t>Journal of Immersion &amp; Content-Based Language Education</a:t>
            </a:r>
          </a:p>
          <a:p>
            <a:r>
              <a:rPr lang="en-US" sz="2000" i="1" dirty="0"/>
              <a:t>Journal of </a:t>
            </a:r>
            <a:r>
              <a:rPr lang="en-US" sz="2000" b="1" i="1" dirty="0"/>
              <a:t>Language Aggression &amp; Conflict</a:t>
            </a:r>
          </a:p>
          <a:p>
            <a:r>
              <a:rPr lang="en-US" sz="2000" i="1" dirty="0"/>
              <a:t>Journal of </a:t>
            </a:r>
            <a:r>
              <a:rPr lang="en-US" sz="2000" b="1" i="1" dirty="0"/>
              <a:t>Language &amp; Sexuality</a:t>
            </a:r>
          </a:p>
        </p:txBody>
      </p:sp>
      <p:sp>
        <p:nvSpPr>
          <p:cNvPr id="7" name="Text Placeholder 6"/>
          <p:cNvSpPr>
            <a:spLocks noGrp="1"/>
          </p:cNvSpPr>
          <p:nvPr>
            <p:ph type="body" sz="quarter" idx="10"/>
          </p:nvPr>
        </p:nvSpPr>
        <p:spPr/>
        <p:txBody>
          <a:bodyPr/>
          <a:lstStyle/>
          <a:p>
            <a:r>
              <a:rPr lang="en-US" sz="2000" dirty="0"/>
              <a:t>(Not found in any other EBSCO Academic database):</a:t>
            </a: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95790" y="3341520"/>
            <a:ext cx="1675367" cy="2558001"/>
          </a:xfrm>
          <a:prstGeom prst="rect">
            <a:avLst/>
          </a:prstGeom>
          <a:ln>
            <a:solidFill>
              <a:schemeClr val="accent1"/>
            </a:solidFill>
          </a:ln>
          <a:effectLst>
            <a:softEdge rad="0"/>
          </a:effec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08655" y="550597"/>
            <a:ext cx="1662502" cy="2525842"/>
          </a:xfrm>
          <a:prstGeom prst="rect">
            <a:avLst/>
          </a:prstGeom>
          <a:ln>
            <a:noFill/>
          </a:ln>
        </p:spPr>
      </p:pic>
      <p:pic>
        <p:nvPicPr>
          <p:cNvPr id="25" name="Picture 19" descr="M:\Creative Services\Databases\Communication Source\PPT\03_Support\Cover Explorations in Media Ecology.jpg"/>
          <p:cNvPicPr>
            <a:picLocks noChangeAspect="1" noChangeArrowheads="1"/>
          </p:cNvPicPr>
          <p:nvPr/>
        </p:nvPicPr>
        <p:blipFill>
          <a:blip r:embed="rId4" cstate="print"/>
          <a:srcRect/>
          <a:stretch>
            <a:fillRect/>
          </a:stretch>
        </p:blipFill>
        <p:spPr bwMode="auto">
          <a:xfrm>
            <a:off x="8465149" y="1721959"/>
            <a:ext cx="1662502" cy="2502003"/>
          </a:xfrm>
          <a:prstGeom prst="rect">
            <a:avLst/>
          </a:prstGeom>
          <a:solidFill>
            <a:schemeClr val="bg1">
              <a:lumMod val="75000"/>
            </a:schemeClr>
          </a:solidFill>
          <a:ln>
            <a:solidFill>
              <a:schemeClr val="bg1">
                <a:lumMod val="5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220330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9296400" y="0"/>
            <a:ext cx="2895600" cy="651052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solidFill>
              <a:effectLst/>
              <a:uLnTx/>
              <a:uFillTx/>
            </a:endParaRPr>
          </a:p>
        </p:txBody>
      </p:sp>
      <p:sp>
        <p:nvSpPr>
          <p:cNvPr id="17" name="Rectangular Callout 16"/>
          <p:cNvSpPr/>
          <p:nvPr/>
        </p:nvSpPr>
        <p:spPr>
          <a:xfrm>
            <a:off x="8229599" y="297438"/>
            <a:ext cx="3668275" cy="5950962"/>
          </a:xfrm>
          <a:prstGeom prst="wedgeRectCallout">
            <a:avLst>
              <a:gd name="adj1" fmla="val -61997"/>
              <a:gd name="adj2" fmla="val -20557"/>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ysClr val="windowText" lastClr="000000"/>
                </a:solidFill>
                <a:effectLst/>
                <a:uLnTx/>
                <a:uFillTx/>
              </a:rPr>
              <a:t>a</a:t>
            </a:r>
          </a:p>
        </p:txBody>
      </p:sp>
      <p:sp>
        <p:nvSpPr>
          <p:cNvPr id="4" name="Title 3"/>
          <p:cNvSpPr>
            <a:spLocks noGrp="1"/>
          </p:cNvSpPr>
          <p:nvPr>
            <p:ph type="title"/>
          </p:nvPr>
        </p:nvSpPr>
        <p:spPr>
          <a:xfrm>
            <a:off x="0" y="9881"/>
            <a:ext cx="8229599" cy="864799"/>
          </a:xfrm>
        </p:spPr>
        <p:txBody>
          <a:bodyPr/>
          <a:lstStyle/>
          <a:p>
            <a:r>
              <a:rPr lang="en-US" sz="2800" dirty="0"/>
              <a:t>Other Major Full-Text Journals Available </a:t>
            </a:r>
            <a:br>
              <a:rPr lang="en-US" sz="2800" dirty="0"/>
            </a:br>
            <a:r>
              <a:rPr lang="en-US" sz="2800" dirty="0"/>
              <a:t>in Communication Source</a:t>
            </a:r>
          </a:p>
        </p:txBody>
      </p:sp>
      <p:sp>
        <p:nvSpPr>
          <p:cNvPr id="4099" name="Rectangle 3"/>
          <p:cNvSpPr>
            <a:spLocks noGrp="1" noChangeArrowheads="1"/>
          </p:cNvSpPr>
          <p:nvPr>
            <p:ph idx="1"/>
          </p:nvPr>
        </p:nvSpPr>
        <p:spPr/>
        <p:txBody>
          <a:bodyPr/>
          <a:lstStyle/>
          <a:p>
            <a:r>
              <a:rPr lang="en-US" sz="2000" i="1" dirty="0"/>
              <a:t>Journal of Development Communication</a:t>
            </a:r>
          </a:p>
          <a:p>
            <a:r>
              <a:rPr lang="en-US" sz="2000" b="1" i="1" dirty="0"/>
              <a:t>Korean</a:t>
            </a:r>
            <a:r>
              <a:rPr lang="en-US" sz="2000" i="1" dirty="0"/>
              <a:t> Linguistics        </a:t>
            </a:r>
          </a:p>
          <a:p>
            <a:r>
              <a:rPr lang="en-US" sz="2000" i="1" dirty="0"/>
              <a:t>Language Evolution</a:t>
            </a:r>
          </a:p>
          <a:p>
            <a:r>
              <a:rPr lang="en-US" sz="2000" i="1" dirty="0"/>
              <a:t>PLATFORM: Journal of Media &amp; Communication</a:t>
            </a:r>
          </a:p>
          <a:p>
            <a:r>
              <a:rPr lang="en-US" sz="2000" i="1" dirty="0"/>
              <a:t>Synergies Europe</a:t>
            </a:r>
          </a:p>
          <a:p>
            <a:r>
              <a:rPr lang="en-US" sz="2000" i="1" dirty="0"/>
              <a:t>Translation Spaces  </a:t>
            </a:r>
          </a:p>
          <a:p>
            <a:r>
              <a:rPr lang="en-US" sz="2000" i="1" dirty="0"/>
              <a:t>University Faculty of Communication Journal</a:t>
            </a:r>
          </a:p>
          <a:p>
            <a:r>
              <a:rPr lang="en-US" sz="2000" b="1" i="1" dirty="0"/>
              <a:t>Voices of Democracy    </a:t>
            </a:r>
          </a:p>
        </p:txBody>
      </p:sp>
      <p:sp>
        <p:nvSpPr>
          <p:cNvPr id="7" name="Text Placeholder 6"/>
          <p:cNvSpPr>
            <a:spLocks noGrp="1"/>
          </p:cNvSpPr>
          <p:nvPr>
            <p:ph type="body" sz="quarter" idx="10"/>
          </p:nvPr>
        </p:nvSpPr>
        <p:spPr/>
        <p:txBody>
          <a:bodyPr/>
          <a:lstStyle/>
          <a:p>
            <a:r>
              <a:rPr lang="en-US" sz="2000" dirty="0"/>
              <a:t>(Not found in any other EBSCO Academic database):</a:t>
            </a:r>
          </a:p>
        </p:txBody>
      </p:sp>
      <p:pic>
        <p:nvPicPr>
          <p:cNvPr id="11" name="Picture 5" descr="M:\Creative Services\Databases\Communication Source\PPT\03_Support\Cover Journal of Development Communication.jpg"/>
          <p:cNvPicPr>
            <a:picLocks noChangeAspect="1" noChangeArrowheads="1"/>
          </p:cNvPicPr>
          <p:nvPr/>
        </p:nvPicPr>
        <p:blipFill>
          <a:blip r:embed="rId2" cstate="print"/>
          <a:srcRect/>
          <a:stretch>
            <a:fillRect/>
          </a:stretch>
        </p:blipFill>
        <p:spPr bwMode="auto">
          <a:xfrm>
            <a:off x="8457932" y="473336"/>
            <a:ext cx="1770915" cy="2575509"/>
          </a:xfrm>
          <a:prstGeom prst="rect">
            <a:avLst/>
          </a:prstGeom>
          <a:solidFill>
            <a:schemeClr val="bg1">
              <a:lumMod val="75000"/>
            </a:schemeClr>
          </a:solidFill>
          <a:ln>
            <a:solidFill>
              <a:schemeClr val="bg1">
                <a:lumMod val="50000"/>
              </a:schemeClr>
            </a:solidFill>
          </a:ln>
          <a:effectLst>
            <a:outerShdw blurRad="50800" dist="38100" dir="2700000" algn="tl" rotWithShape="0">
              <a:prstClr val="black">
                <a:alpha val="40000"/>
              </a:prstClr>
            </a:outerShdw>
          </a:effectLst>
        </p:spPr>
      </p:pic>
      <p:pic>
        <p:nvPicPr>
          <p:cNvPr id="12" name="Picture 10" descr="M:\Creative Services\Databases\Communication Source\PPT\03_Support\Cover Korean Linguistics.png"/>
          <p:cNvPicPr>
            <a:picLocks noChangeAspect="1" noChangeArrowheads="1"/>
          </p:cNvPicPr>
          <p:nvPr/>
        </p:nvPicPr>
        <p:blipFill>
          <a:blip r:embed="rId3" cstate="print"/>
          <a:srcRect l="3556" t="5333" r="18222" b="6667"/>
          <a:stretch>
            <a:fillRect/>
          </a:stretch>
        </p:blipFill>
        <p:spPr bwMode="auto">
          <a:xfrm>
            <a:off x="9929757" y="1672944"/>
            <a:ext cx="1604708" cy="2407062"/>
          </a:xfrm>
          <a:prstGeom prst="rect">
            <a:avLst/>
          </a:prstGeom>
          <a:solidFill>
            <a:schemeClr val="bg1">
              <a:lumMod val="75000"/>
            </a:schemeClr>
          </a:solidFill>
          <a:ln>
            <a:solidFill>
              <a:schemeClr val="bg1">
                <a:lumMod val="50000"/>
              </a:schemeClr>
            </a:solidFill>
          </a:ln>
          <a:effectLst>
            <a:outerShdw blurRad="50800" dist="38100" dir="2700000" algn="tl" rotWithShape="0">
              <a:prstClr val="black">
                <a:alpha val="40000"/>
              </a:prstClr>
            </a:outerShdw>
          </a:effectLst>
        </p:spPr>
      </p:pic>
      <p:pic>
        <p:nvPicPr>
          <p:cNvPr id="14" name="Picture 17" descr="M:\Creative Services\Databases\Communication Source\PPT\03_Support\Cover Voices of Democracy.gif"/>
          <p:cNvPicPr>
            <a:picLocks noChangeAspect="1" noChangeArrowheads="1"/>
          </p:cNvPicPr>
          <p:nvPr/>
        </p:nvPicPr>
        <p:blipFill>
          <a:blip r:embed="rId4" cstate="print"/>
          <a:srcRect/>
          <a:stretch>
            <a:fillRect/>
          </a:stretch>
        </p:blipFill>
        <p:spPr bwMode="auto">
          <a:xfrm>
            <a:off x="8343900" y="3622771"/>
            <a:ext cx="1905000" cy="2543175"/>
          </a:xfrm>
          <a:prstGeom prst="rect">
            <a:avLst/>
          </a:prstGeom>
          <a:solidFill>
            <a:schemeClr val="bg1">
              <a:lumMod val="75000"/>
            </a:schemeClr>
          </a:solidFill>
          <a:ln>
            <a:solidFill>
              <a:schemeClr val="bg1">
                <a:lumMod val="5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705215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1CCEC4-DF01-4E9D-9AF7-5899ECC8844F}"/>
              </a:ext>
            </a:extLst>
          </p:cNvPr>
          <p:cNvSpPr txBox="1"/>
          <p:nvPr/>
        </p:nvSpPr>
        <p:spPr>
          <a:xfrm>
            <a:off x="3429001" y="1922464"/>
            <a:ext cx="4702175" cy="3369577"/>
          </a:xfrm>
          <a:prstGeom prst="rect">
            <a:avLst/>
          </a:prstGeom>
          <a:noFill/>
        </p:spPr>
        <p:txBody>
          <a:bodyPr>
            <a:spAutoFit/>
          </a:bodyPr>
          <a:lstStyle/>
          <a:p>
            <a:pPr marL="0" marR="0" lvl="0" indent="0" algn="l" defTabSz="914400" rtl="0" eaLnBrk="0" fontAlgn="base" latinLnBrk="0" hangingPunct="0">
              <a:lnSpc>
                <a:spcPct val="150000"/>
              </a:lnSpc>
              <a:spcBef>
                <a:spcPct val="0"/>
              </a:spcBef>
              <a:spcAft>
                <a:spcPct val="0"/>
              </a:spcAft>
              <a:buClrTx/>
              <a:buSzTx/>
              <a:buFontTx/>
              <a:buNone/>
              <a:tabLst/>
              <a:defRPr/>
            </a:pPr>
            <a:r>
              <a:rPr kumimoji="0" lang="zh-CN" altLang="en-US" sz="2400" b="1" i="0" u="none" strike="noStrike" kern="1200" cap="none" spc="0" normalizeH="0" baseline="-25000" noProof="0" dirty="0">
                <a:ln>
                  <a:noFill/>
                </a:ln>
                <a:solidFill>
                  <a:prstClr val="black"/>
                </a:solidFill>
                <a:effectLst/>
                <a:uLnTx/>
                <a:uFillTx/>
                <a:latin typeface="Times New Roman" panose="02020603050405020304" pitchFamily="18" charset="0"/>
                <a:ea typeface="宋体" panose="02010600030101010101" pitchFamily="2" charset="-122"/>
                <a:cs typeface="Arial" panose="020B0604020202020204" pitchFamily="34" charset="0"/>
              </a:rPr>
              <a:t>一、开题、投稿、大论文</a:t>
            </a:r>
            <a:endParaRPr kumimoji="0" lang="en-US" altLang="zh-CN" sz="2400" b="1" i="0" u="none" strike="noStrike" kern="1200" cap="none" spc="0" normalizeH="0" baseline="-25000" noProof="0" dirty="0">
              <a:ln>
                <a:noFill/>
              </a:ln>
              <a:solidFill>
                <a:prstClr val="black"/>
              </a:solidFill>
              <a:effectLst/>
              <a:uLnTx/>
              <a:uFillTx/>
              <a:latin typeface="Times New Roman" panose="02020603050405020304" pitchFamily="18" charset="0"/>
              <a:ea typeface="宋体" panose="02010600030101010101" pitchFamily="2" charset="-122"/>
              <a:cs typeface="Arial" panose="020B0604020202020204" pitchFamily="34" charset="0"/>
            </a:endParaRPr>
          </a:p>
          <a:p>
            <a:pPr marL="214313" marR="0" lvl="0" indent="-214313" algn="l" defTabSz="914400" rtl="0" eaLnBrk="0" fontAlgn="base" latinLnBrk="0" hangingPunct="0">
              <a:lnSpc>
                <a:spcPct val="150000"/>
              </a:lnSpc>
              <a:spcBef>
                <a:spcPct val="0"/>
              </a:spcBef>
              <a:spcAft>
                <a:spcPct val="0"/>
              </a:spcAft>
              <a:buClrTx/>
              <a:buSzTx/>
              <a:buFont typeface="Arial" panose="020B0604020202020204" pitchFamily="34" charset="0"/>
              <a:buChar char="•"/>
              <a:tabLst/>
              <a:defRPr/>
            </a:pPr>
            <a:r>
              <a:rPr kumimoji="0" lang="zh-CN" altLang="en-US" sz="2400" b="1" i="0" u="none" strike="noStrike" kern="1200" cap="none" spc="0" normalizeH="0" baseline="-25000" noProof="0" dirty="0">
                <a:ln>
                  <a:noFill/>
                </a:ln>
                <a:solidFill>
                  <a:prstClr val="black"/>
                </a:solidFill>
                <a:effectLst/>
                <a:uLnTx/>
                <a:uFillTx/>
                <a:latin typeface="Times New Roman" panose="02020603050405020304" pitchFamily="18" charset="0"/>
                <a:ea typeface="宋体" panose="02010600030101010101" pitchFamily="2" charset="-122"/>
                <a:cs typeface="Arial" panose="020B0604020202020204" pitchFamily="34" charset="0"/>
              </a:rPr>
              <a:t>如何找文献</a:t>
            </a:r>
            <a:endParaRPr kumimoji="0" lang="en-US" altLang="zh-CN" sz="2400" b="1" i="0" u="none" strike="noStrike" kern="1200" cap="none" spc="0" normalizeH="0" baseline="-25000" noProof="0" dirty="0">
              <a:ln>
                <a:noFill/>
              </a:ln>
              <a:solidFill>
                <a:prstClr val="black"/>
              </a:solidFill>
              <a:effectLst/>
              <a:uLnTx/>
              <a:uFillTx/>
              <a:latin typeface="Times New Roman" panose="02020603050405020304" pitchFamily="18" charset="0"/>
              <a:ea typeface="宋体" panose="02010600030101010101" pitchFamily="2" charset="-122"/>
              <a:cs typeface="Arial" panose="020B0604020202020204" pitchFamily="34" charset="0"/>
            </a:endParaRPr>
          </a:p>
          <a:p>
            <a:pPr marL="214313" marR="0" lvl="0" indent="-214313" algn="l" defTabSz="914400" rtl="0" eaLnBrk="0" fontAlgn="base" latinLnBrk="0" hangingPunct="0">
              <a:lnSpc>
                <a:spcPct val="150000"/>
              </a:lnSpc>
              <a:spcBef>
                <a:spcPct val="0"/>
              </a:spcBef>
              <a:spcAft>
                <a:spcPct val="0"/>
              </a:spcAft>
              <a:buClrTx/>
              <a:buSzTx/>
              <a:buFont typeface="Arial" panose="020B0604020202020204" pitchFamily="34" charset="0"/>
              <a:buChar char="•"/>
              <a:tabLst/>
              <a:defRPr/>
            </a:pPr>
            <a:r>
              <a:rPr kumimoji="0" lang="zh-CN" altLang="en-US" sz="2400" b="1" i="0" u="none" strike="noStrike" kern="1200" cap="none" spc="0" normalizeH="0" baseline="-25000" noProof="0" dirty="0">
                <a:ln>
                  <a:noFill/>
                </a:ln>
                <a:solidFill>
                  <a:prstClr val="black"/>
                </a:solidFill>
                <a:effectLst/>
                <a:uLnTx/>
                <a:uFillTx/>
                <a:latin typeface="Times New Roman" panose="02020603050405020304" pitchFamily="18" charset="0"/>
                <a:ea typeface="宋体" panose="02010600030101010101" pitchFamily="2" charset="-122"/>
                <a:cs typeface="Arial" panose="020B0604020202020204" pitchFamily="34" charset="0"/>
              </a:rPr>
              <a:t>如何保存和分享文献</a:t>
            </a:r>
            <a:endParaRPr kumimoji="0" lang="en-US" altLang="zh-CN" sz="2400" b="1" i="0" u="none" strike="noStrike" kern="1200" cap="none" spc="0" normalizeH="0" baseline="-25000" noProof="0" dirty="0">
              <a:ln>
                <a:noFill/>
              </a:ln>
              <a:solidFill>
                <a:prstClr val="black"/>
              </a:solidFill>
              <a:effectLst/>
              <a:uLnTx/>
              <a:uFillTx/>
              <a:latin typeface="Times New Roman" panose="02020603050405020304" pitchFamily="18" charset="0"/>
              <a:ea typeface="宋体" panose="02010600030101010101" pitchFamily="2" charset="-122"/>
              <a:cs typeface="Arial" panose="020B0604020202020204" pitchFamily="34" charset="0"/>
            </a:endParaRPr>
          </a:p>
          <a:p>
            <a:pPr marL="214313" marR="0" lvl="0" indent="-214313" algn="l" defTabSz="914400" rtl="0" eaLnBrk="0" fontAlgn="base" latinLnBrk="0" hangingPunct="0">
              <a:lnSpc>
                <a:spcPct val="150000"/>
              </a:lnSpc>
              <a:spcBef>
                <a:spcPct val="0"/>
              </a:spcBef>
              <a:spcAft>
                <a:spcPct val="0"/>
              </a:spcAft>
              <a:buClrTx/>
              <a:buSzTx/>
              <a:buFont typeface="Arial" panose="020B0604020202020204" pitchFamily="34" charset="0"/>
              <a:buChar char="•"/>
              <a:tabLst/>
              <a:defRPr/>
            </a:pPr>
            <a:r>
              <a:rPr kumimoji="0" lang="zh-CN" altLang="en-US" sz="2400" b="1" i="0" u="none" strike="noStrike" kern="1200" cap="none" spc="0" normalizeH="0" baseline="-25000" noProof="0" dirty="0">
                <a:ln>
                  <a:noFill/>
                </a:ln>
                <a:solidFill>
                  <a:prstClr val="black"/>
                </a:solidFill>
                <a:effectLst/>
                <a:uLnTx/>
                <a:uFillTx/>
                <a:latin typeface="Times New Roman" panose="02020603050405020304" pitchFamily="18" charset="0"/>
                <a:ea typeface="宋体" panose="02010600030101010101" pitchFamily="2" charset="-122"/>
                <a:cs typeface="Arial" panose="020B0604020202020204" pitchFamily="34" charset="0"/>
              </a:rPr>
              <a:t>如何快速获取参考文献信息</a:t>
            </a:r>
            <a:endParaRPr kumimoji="0" lang="en-US" altLang="zh-CN" sz="2400" b="1" i="0" u="none" strike="noStrike" kern="1200" cap="none" spc="0" normalizeH="0" baseline="-25000" noProof="0" dirty="0">
              <a:ln>
                <a:noFill/>
              </a:ln>
              <a:solidFill>
                <a:prstClr val="black"/>
              </a:solidFill>
              <a:effectLst/>
              <a:uLnTx/>
              <a:uFillTx/>
              <a:latin typeface="Times New Roman" panose="02020603050405020304" pitchFamily="18" charset="0"/>
              <a:ea typeface="宋体" panose="02010600030101010101" pitchFamily="2" charset="-122"/>
              <a:cs typeface="Arial" panose="020B0604020202020204" pitchFamily="34" charset="0"/>
            </a:endParaRPr>
          </a:p>
          <a:p>
            <a:pPr marL="0" marR="0" lvl="0" indent="0" algn="l" defTabSz="914400" rtl="0" eaLnBrk="0" fontAlgn="base" latinLnBrk="0" hangingPunct="0">
              <a:lnSpc>
                <a:spcPct val="150000"/>
              </a:lnSpc>
              <a:spcBef>
                <a:spcPct val="0"/>
              </a:spcBef>
              <a:spcAft>
                <a:spcPct val="0"/>
              </a:spcAft>
              <a:buClrTx/>
              <a:buSzTx/>
              <a:buFontTx/>
              <a:buNone/>
              <a:tabLst/>
              <a:defRPr/>
            </a:pPr>
            <a:endParaRPr kumimoji="0" lang="en-US" altLang="zh-CN" sz="2400" b="1" i="0" u="none" strike="noStrike" kern="1200" cap="none" spc="0" normalizeH="0" baseline="-25000" noProof="0" dirty="0">
              <a:ln>
                <a:noFill/>
              </a:ln>
              <a:solidFill>
                <a:prstClr val="black"/>
              </a:solidFill>
              <a:effectLst/>
              <a:uLnTx/>
              <a:uFillTx/>
              <a:latin typeface="Times New Roman" panose="02020603050405020304" pitchFamily="18" charset="0"/>
              <a:ea typeface="宋体" panose="02010600030101010101" pitchFamily="2" charset="-122"/>
              <a:cs typeface="Arial" panose="020B0604020202020204" pitchFamily="34" charset="0"/>
            </a:endParaRPr>
          </a:p>
          <a:p>
            <a:pPr marL="0" marR="0" lvl="0" indent="0" algn="l" defTabSz="914400" rtl="0" eaLnBrk="0" fontAlgn="base" latinLnBrk="0" hangingPunct="0">
              <a:lnSpc>
                <a:spcPct val="150000"/>
              </a:lnSpc>
              <a:spcBef>
                <a:spcPct val="0"/>
              </a:spcBef>
              <a:spcAft>
                <a:spcPct val="0"/>
              </a:spcAft>
              <a:buClrTx/>
              <a:buSzTx/>
              <a:buFontTx/>
              <a:buNone/>
              <a:tabLst/>
              <a:defRPr/>
            </a:pPr>
            <a:r>
              <a:rPr kumimoji="0" lang="zh-CN" altLang="en-US" sz="2400" b="1" i="0" u="none" strike="noStrike" kern="1200" cap="none" spc="0" normalizeH="0" baseline="-25000" noProof="0" dirty="0">
                <a:ln>
                  <a:noFill/>
                </a:ln>
                <a:solidFill>
                  <a:prstClr val="black"/>
                </a:solidFill>
                <a:effectLst/>
                <a:uLnTx/>
                <a:uFillTx/>
                <a:latin typeface="Times New Roman" panose="02020603050405020304" pitchFamily="18" charset="0"/>
                <a:ea typeface="宋体" panose="02010600030101010101" pitchFamily="2" charset="-122"/>
                <a:cs typeface="Arial" panose="020B0604020202020204" pitchFamily="34" charset="0"/>
              </a:rPr>
              <a:t>二、个人知识积累</a:t>
            </a:r>
            <a:endParaRPr kumimoji="0" lang="en-US" altLang="zh-CN" sz="2400" b="1" i="0" u="none" strike="noStrike" kern="1200" cap="none" spc="0" normalizeH="0" baseline="-25000" noProof="0" dirty="0">
              <a:ln>
                <a:noFill/>
              </a:ln>
              <a:solidFill>
                <a:prstClr val="black"/>
              </a:solidFill>
              <a:effectLst/>
              <a:uLnTx/>
              <a:uFillTx/>
              <a:latin typeface="Times New Roman" panose="02020603050405020304" pitchFamily="18" charset="0"/>
              <a:ea typeface="宋体" panose="02010600030101010101" pitchFamily="2" charset="-122"/>
              <a:cs typeface="Arial" panose="020B0604020202020204" pitchFamily="34" charset="0"/>
            </a:endParaRPr>
          </a:p>
          <a:p>
            <a:pPr marL="342900" marR="0" lvl="0" indent="-342900" algn="l" defTabSz="914400" rtl="0" eaLnBrk="0" fontAlgn="base" latinLnBrk="0" hangingPunct="0">
              <a:lnSpc>
                <a:spcPct val="150000"/>
              </a:lnSpc>
              <a:spcBef>
                <a:spcPct val="0"/>
              </a:spcBef>
              <a:spcAft>
                <a:spcPct val="0"/>
              </a:spcAft>
              <a:buClrTx/>
              <a:buSzTx/>
              <a:buFont typeface="Arial" panose="020B0604020202020204" pitchFamily="34" charset="0"/>
              <a:buChar char="•"/>
              <a:tabLst/>
              <a:defRPr/>
            </a:pPr>
            <a:r>
              <a:rPr lang="zh-CN" altLang="en-US" sz="2400" b="1" baseline="-25000" dirty="0">
                <a:solidFill>
                  <a:prstClr val="black"/>
                </a:solidFill>
                <a:latin typeface="Times New Roman" panose="02020603050405020304" pitchFamily="18" charset="0"/>
                <a:ea typeface="宋体" panose="02010600030101010101" pitchFamily="2" charset="-122"/>
                <a:cs typeface="Arial" panose="020B0604020202020204" pitchFamily="34" charset="0"/>
              </a:rPr>
              <a:t>了解行业发展最新动态</a:t>
            </a:r>
            <a:endParaRPr kumimoji="0" lang="en-US" altLang="zh-CN" sz="2400" b="1" i="0" u="none" strike="noStrike" kern="1200" cap="none" spc="0" normalizeH="0" baseline="-25000" noProof="0" dirty="0">
              <a:ln>
                <a:noFill/>
              </a:ln>
              <a:solidFill>
                <a:prstClr val="black"/>
              </a:solidFill>
              <a:effectLst/>
              <a:uLnTx/>
              <a:uFillTx/>
              <a:latin typeface="Times New Roman" panose="02020603050405020304" pitchFamily="18" charset="0"/>
              <a:ea typeface="宋体" panose="02010600030101010101" pitchFamily="2" charset="-122"/>
              <a:cs typeface="Arial" panose="020B0604020202020204" pitchFamily="34" charset="0"/>
            </a:endParaRPr>
          </a:p>
          <a:p>
            <a:pPr marL="214313" marR="0" lvl="0" indent="-214313" algn="l" defTabSz="914400" rtl="0" eaLnBrk="0" fontAlgn="base" latinLnBrk="0" hangingPunct="0">
              <a:lnSpc>
                <a:spcPct val="150000"/>
              </a:lnSpc>
              <a:spcBef>
                <a:spcPct val="0"/>
              </a:spcBef>
              <a:spcAft>
                <a:spcPct val="0"/>
              </a:spcAft>
              <a:buClrTx/>
              <a:buSzTx/>
              <a:buFont typeface="Arial" panose="020B0604020202020204" pitchFamily="34" charset="0"/>
              <a:buChar char="•"/>
              <a:tabLst/>
              <a:defRPr/>
            </a:pPr>
            <a:r>
              <a:rPr kumimoji="0" lang="zh-CN" altLang="en-US" sz="2400" b="1" i="0" u="none" strike="noStrike" kern="1200" cap="none" spc="0" normalizeH="0" baseline="-25000" noProof="0" dirty="0">
                <a:ln>
                  <a:noFill/>
                </a:ln>
                <a:solidFill>
                  <a:prstClr val="black"/>
                </a:solidFill>
                <a:effectLst/>
                <a:uLnTx/>
                <a:uFillTx/>
                <a:latin typeface="Times New Roman" panose="02020603050405020304" pitchFamily="18" charset="0"/>
                <a:ea typeface="宋体" panose="02010600030101010101" pitchFamily="2" charset="-122"/>
                <a:cs typeface="Arial" panose="020B0604020202020204" pitchFamily="34" charset="0"/>
              </a:rPr>
              <a:t>定期阅读个人感兴趣的期刊</a:t>
            </a:r>
            <a:endParaRPr kumimoji="0" lang="en-US" altLang="zh-CN" sz="2400" b="1" i="0" u="none" strike="noStrike" kern="1200" cap="none" spc="0" normalizeH="0" baseline="-25000" noProof="0" dirty="0">
              <a:ln>
                <a:noFill/>
              </a:ln>
              <a:solidFill>
                <a:prstClr val="black"/>
              </a:solidFill>
              <a:effectLst/>
              <a:uLnTx/>
              <a:uFillTx/>
              <a:latin typeface="Times New Roman" panose="02020603050405020304" pitchFamily="18" charset="0"/>
              <a:ea typeface="宋体" panose="02010600030101010101" pitchFamily="2" charset="-122"/>
              <a:cs typeface="Arial" panose="020B0604020202020204" pitchFamily="34" charset="0"/>
            </a:endParaRPr>
          </a:p>
          <a:p>
            <a:pPr marL="214313" marR="0" lvl="0" indent="-214313" algn="l" defTabSz="914400" rtl="0" eaLnBrk="0" fontAlgn="base" latinLnBrk="0" hangingPunct="0">
              <a:lnSpc>
                <a:spcPct val="150000"/>
              </a:lnSpc>
              <a:spcBef>
                <a:spcPct val="0"/>
              </a:spcBef>
              <a:spcAft>
                <a:spcPct val="0"/>
              </a:spcAft>
              <a:buClrTx/>
              <a:buSzTx/>
              <a:buFont typeface="Arial" panose="020B0604020202020204" pitchFamily="34" charset="0"/>
              <a:buChar char="•"/>
              <a:tabLst/>
              <a:defRPr/>
            </a:pPr>
            <a:r>
              <a:rPr kumimoji="0" lang="zh-CN" altLang="en-US" sz="2400" b="1" i="0" u="none" strike="noStrike" kern="1200" cap="none" spc="0" normalizeH="0" baseline="-25000" noProof="0" dirty="0">
                <a:ln>
                  <a:noFill/>
                </a:ln>
                <a:solidFill>
                  <a:prstClr val="black"/>
                </a:solidFill>
                <a:effectLst/>
                <a:uLnTx/>
                <a:uFillTx/>
                <a:latin typeface="Times New Roman" panose="02020603050405020304" pitchFamily="18" charset="0"/>
                <a:ea typeface="宋体" panose="02010600030101010101" pitchFamily="2" charset="-122"/>
                <a:cs typeface="Arial" panose="020B0604020202020204" pitchFamily="34" charset="0"/>
              </a:rPr>
              <a:t>听力辅助阅读文献，掌握专业</a:t>
            </a:r>
            <a:r>
              <a:rPr lang="zh-CN" altLang="en-US" sz="2400" b="1" baseline="-25000" dirty="0">
                <a:solidFill>
                  <a:prstClr val="black"/>
                </a:solidFill>
                <a:latin typeface="Times New Roman" panose="02020603050405020304" pitchFamily="18" charset="0"/>
                <a:ea typeface="宋体" panose="02010600030101010101" pitchFamily="2" charset="-122"/>
                <a:cs typeface="Arial" panose="020B0604020202020204" pitchFamily="34" charset="0"/>
              </a:rPr>
              <a:t>学科</a:t>
            </a:r>
            <a:r>
              <a:rPr kumimoji="0" lang="zh-CN" altLang="en-US" sz="2400" b="1" i="0" u="none" strike="noStrike" kern="1200" cap="none" spc="0" normalizeH="0" baseline="-25000" noProof="0" dirty="0">
                <a:ln>
                  <a:noFill/>
                </a:ln>
                <a:solidFill>
                  <a:prstClr val="black"/>
                </a:solidFill>
                <a:effectLst/>
                <a:uLnTx/>
                <a:uFillTx/>
                <a:latin typeface="Times New Roman" panose="02020603050405020304" pitchFamily="18" charset="0"/>
                <a:ea typeface="宋体" panose="02010600030101010101" pitchFamily="2" charset="-122"/>
                <a:cs typeface="Arial" panose="020B0604020202020204" pitchFamily="34" charset="0"/>
              </a:rPr>
              <a:t>外语词汇</a:t>
            </a:r>
          </a:p>
        </p:txBody>
      </p:sp>
      <p:sp>
        <p:nvSpPr>
          <p:cNvPr id="5" name="Rectangle 4">
            <a:extLst>
              <a:ext uri="{FF2B5EF4-FFF2-40B4-BE49-F238E27FC236}">
                <a16:creationId xmlns:a16="http://schemas.microsoft.com/office/drawing/2014/main" id="{654AB34E-191A-4B47-AB79-DF49F74AAA9E}"/>
              </a:ext>
            </a:extLst>
          </p:cNvPr>
          <p:cNvSpPr/>
          <p:nvPr/>
        </p:nvSpPr>
        <p:spPr>
          <a:xfrm>
            <a:off x="4953001" y="5564519"/>
            <a:ext cx="4091185" cy="400110"/>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3000" b="0" i="0" u="none" strike="noStrike" kern="1200" cap="none" spc="0" normalizeH="0" baseline="-25000" noProof="0" dirty="0">
                <a:ln w="0"/>
                <a:gradFill>
                  <a:gsLst>
                    <a:gs pos="0">
                      <a:srgbClr val="4BACC6">
                        <a:lumMod val="50000"/>
                      </a:srgbClr>
                    </a:gs>
                    <a:gs pos="50000">
                      <a:srgbClr val="4BACC6"/>
                    </a:gs>
                    <a:gs pos="100000">
                      <a:srgbClr val="4BACC6">
                        <a:lumMod val="60000"/>
                        <a:lumOff val="40000"/>
                      </a:srgbClr>
                    </a:gs>
                  </a:gsLst>
                  <a:lin ang="5400000"/>
                </a:gradFill>
                <a:effectLst>
                  <a:reflection blurRad="6350" stA="53000" endA="300" endPos="35500" dir="5400000" sy="-90000" algn="bl" rotWithShape="0"/>
                </a:effectLst>
                <a:uLnTx/>
                <a:uFillTx/>
                <a:latin typeface="Times New Roman" panose="02020603050405020304" pitchFamily="18" charset="0"/>
                <a:ea typeface="宋体" panose="02010600030101010101" pitchFamily="2" charset="-122"/>
                <a:cs typeface="Arial" panose="020B0604020202020204" pitchFamily="34" charset="0"/>
              </a:rPr>
              <a:t>有</a:t>
            </a:r>
            <a:r>
              <a:rPr kumimoji="0" lang="en-US" altLang="zh-CN" sz="3000" b="0" i="0" u="none" strike="noStrike" kern="1200" cap="none" spc="0" normalizeH="0" baseline="-25000" noProof="0" dirty="0">
                <a:ln w="0"/>
                <a:gradFill>
                  <a:gsLst>
                    <a:gs pos="0">
                      <a:srgbClr val="4BACC6">
                        <a:lumMod val="50000"/>
                      </a:srgbClr>
                    </a:gs>
                    <a:gs pos="50000">
                      <a:srgbClr val="4BACC6"/>
                    </a:gs>
                    <a:gs pos="100000">
                      <a:srgbClr val="4BACC6">
                        <a:lumMod val="60000"/>
                        <a:lumOff val="40000"/>
                      </a:srgbClr>
                    </a:gs>
                  </a:gsLst>
                  <a:lin ang="5400000"/>
                </a:gradFill>
                <a:effectLst>
                  <a:reflection blurRad="6350" stA="53000" endA="300" endPos="35500" dir="5400000" sy="-90000" algn="bl" rotWithShape="0"/>
                </a:effectLst>
                <a:uLnTx/>
                <a:uFillTx/>
                <a:latin typeface="Times New Roman" panose="02020603050405020304" pitchFamily="18" charset="0"/>
                <a:ea typeface="宋体" panose="02010600030101010101" pitchFamily="2" charset="-122"/>
                <a:cs typeface="Arial" panose="020B0604020202020204" pitchFamily="34" charset="0"/>
              </a:rPr>
              <a:t>EBSCO</a:t>
            </a:r>
            <a:r>
              <a:rPr kumimoji="0" lang="zh-CN" altLang="en-US" sz="3000" b="0" i="0" u="none" strike="noStrike" kern="1200" cap="none" spc="0" normalizeH="0" baseline="-25000" noProof="0" dirty="0">
                <a:ln w="0"/>
                <a:gradFill>
                  <a:gsLst>
                    <a:gs pos="0">
                      <a:srgbClr val="4BACC6">
                        <a:lumMod val="50000"/>
                      </a:srgbClr>
                    </a:gs>
                    <a:gs pos="50000">
                      <a:srgbClr val="4BACC6"/>
                    </a:gs>
                    <a:gs pos="100000">
                      <a:srgbClr val="4BACC6">
                        <a:lumMod val="60000"/>
                        <a:lumOff val="40000"/>
                      </a:srgbClr>
                    </a:gs>
                  </a:gsLst>
                  <a:lin ang="5400000"/>
                </a:gradFill>
                <a:effectLst>
                  <a:reflection blurRad="6350" stA="53000" endA="300" endPos="35500" dir="5400000" sy="-90000" algn="bl" rotWithShape="0"/>
                </a:effectLst>
                <a:uLnTx/>
                <a:uFillTx/>
                <a:latin typeface="Times New Roman" panose="02020603050405020304" pitchFamily="18" charset="0"/>
                <a:ea typeface="宋体" panose="02010600030101010101" pitchFamily="2" charset="-122"/>
                <a:cs typeface="Arial" panose="020B0604020202020204" pitchFamily="34" charset="0"/>
              </a:rPr>
              <a:t>陪伴，论文路上不孤单。</a:t>
            </a:r>
          </a:p>
        </p:txBody>
      </p:sp>
      <p:sp>
        <p:nvSpPr>
          <p:cNvPr id="6" name="Rectangle 5">
            <a:extLst>
              <a:ext uri="{FF2B5EF4-FFF2-40B4-BE49-F238E27FC236}">
                <a16:creationId xmlns:a16="http://schemas.microsoft.com/office/drawing/2014/main" id="{2B4A2160-541B-43DE-A037-456E2830FD18}"/>
              </a:ext>
            </a:extLst>
          </p:cNvPr>
          <p:cNvSpPr/>
          <p:nvPr/>
        </p:nvSpPr>
        <p:spPr>
          <a:xfrm>
            <a:off x="2057401" y="1128713"/>
            <a:ext cx="8004175" cy="520700"/>
          </a:xfrm>
          <a:prstGeom prst="rect">
            <a:avLst/>
          </a:prstGeom>
          <a:noFill/>
        </p:spPr>
        <p:txBody>
          <a:bodyPr wrap="none" lIns="68580" tIns="34290" rIns="68580" bIns="3429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4400" b="0" i="0" u="none" strike="noStrike" kern="1200" cap="none" spc="0" normalizeH="0" baseline="-25000" noProof="0" dirty="0">
                <a:ln w="0"/>
                <a:solidFill>
                  <a:srgbClr val="4F81BD"/>
                </a:solidFill>
                <a:effectLst>
                  <a:outerShdw blurRad="38100" dist="25400" dir="5400000" algn="ctr" rotWithShape="0">
                    <a:srgbClr val="6E747A">
                      <a:alpha val="43000"/>
                    </a:srgbClr>
                  </a:outerShdw>
                </a:effectLst>
                <a:uLnTx/>
                <a:uFillTx/>
                <a:latin typeface="Times New Roman" panose="02020603050405020304" pitchFamily="18" charset="0"/>
                <a:ea typeface="宋体" panose="02010600030101010101" pitchFamily="2" charset="-122"/>
                <a:cs typeface="Arial" panose="020B0604020202020204" pitchFamily="34" charset="0"/>
              </a:rPr>
              <a:t>第二部分：</a:t>
            </a:r>
            <a:r>
              <a:rPr kumimoji="0" lang="en-US" altLang="zh-CN" sz="4400" b="0" i="0" u="none" strike="noStrike" kern="1200" cap="none" spc="0" normalizeH="0" baseline="-25000" noProof="0" dirty="0">
                <a:ln w="0"/>
                <a:solidFill>
                  <a:srgbClr val="4F81BD"/>
                </a:solidFill>
                <a:effectLst>
                  <a:outerShdw blurRad="38100" dist="25400" dir="5400000" algn="ctr" rotWithShape="0">
                    <a:srgbClr val="6E747A">
                      <a:alpha val="43000"/>
                    </a:srgbClr>
                  </a:outerShdw>
                </a:effectLst>
                <a:uLnTx/>
                <a:uFillTx/>
                <a:latin typeface="Times New Roman" panose="02020603050405020304" pitchFamily="18" charset="0"/>
                <a:ea typeface="宋体" panose="02010600030101010101" pitchFamily="2" charset="-122"/>
                <a:cs typeface="Arial" panose="020B0604020202020204" pitchFamily="34" charset="0"/>
              </a:rPr>
              <a:t>EBSCOhost</a:t>
            </a:r>
            <a:r>
              <a:rPr kumimoji="0" lang="zh-CN" altLang="en-US" sz="4400" b="0" i="0" u="none" strike="noStrike" kern="1200" cap="none" spc="0" normalizeH="0" baseline="-25000" noProof="0" dirty="0">
                <a:ln w="0"/>
                <a:solidFill>
                  <a:srgbClr val="4F81BD"/>
                </a:solidFill>
                <a:effectLst>
                  <a:outerShdw blurRad="38100" dist="25400" dir="5400000" algn="ctr" rotWithShape="0">
                    <a:srgbClr val="6E747A">
                      <a:alpha val="43000"/>
                    </a:srgbClr>
                  </a:outerShdw>
                </a:effectLst>
                <a:uLnTx/>
                <a:uFillTx/>
                <a:latin typeface="Times New Roman" panose="02020603050405020304" pitchFamily="18" charset="0"/>
                <a:ea typeface="宋体" panose="02010600030101010101" pitchFamily="2" charset="-122"/>
                <a:cs typeface="Arial" panose="020B0604020202020204" pitchFamily="34" charset="0"/>
              </a:rPr>
              <a:t>如何助力您的科学研究？</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Title 1">
            <a:extLst>
              <a:ext uri="{FF2B5EF4-FFF2-40B4-BE49-F238E27FC236}">
                <a16:creationId xmlns:a16="http://schemas.microsoft.com/office/drawing/2014/main" id="{46D3DB66-F33F-44F3-BFC4-EB567D09CA8B}"/>
              </a:ext>
            </a:extLst>
          </p:cNvPr>
          <p:cNvSpPr>
            <a:spLocks noGrp="1" noChangeArrowheads="1"/>
          </p:cNvSpPr>
          <p:nvPr>
            <p:ph type="title"/>
          </p:nvPr>
        </p:nvSpPr>
        <p:spPr/>
        <p:txBody>
          <a:bodyPr/>
          <a:lstStyle/>
          <a:p>
            <a:r>
              <a:rPr lang="zh-CN" altLang="en-US">
                <a:ea typeface="宋体" panose="02010600030101010101" pitchFamily="2" charset="-122"/>
              </a:rPr>
              <a:t>找文献</a:t>
            </a:r>
            <a:r>
              <a:rPr lang="en-US" altLang="zh-CN">
                <a:ea typeface="宋体" panose="02010600030101010101" pitchFamily="2" charset="-122"/>
              </a:rPr>
              <a:t>——</a:t>
            </a:r>
            <a:r>
              <a:rPr lang="zh-CN" altLang="en-US">
                <a:ea typeface="宋体" panose="02010600030101010101" pitchFamily="2" charset="-122"/>
              </a:rPr>
              <a:t>检索方法</a:t>
            </a:r>
          </a:p>
        </p:txBody>
      </p:sp>
      <p:sp>
        <p:nvSpPr>
          <p:cNvPr id="153603" name="Content Placeholder 2">
            <a:extLst>
              <a:ext uri="{FF2B5EF4-FFF2-40B4-BE49-F238E27FC236}">
                <a16:creationId xmlns:a16="http://schemas.microsoft.com/office/drawing/2014/main" id="{EA2ECDD4-4BAA-434E-89D1-35A41919FA73}"/>
              </a:ext>
            </a:extLst>
          </p:cNvPr>
          <p:cNvSpPr>
            <a:spLocks noGrp="1" noChangeArrowheads="1"/>
          </p:cNvSpPr>
          <p:nvPr>
            <p:ph idx="1"/>
          </p:nvPr>
        </p:nvSpPr>
        <p:spPr bwMode="auto">
          <a:xfrm>
            <a:off x="4114800" y="1828800"/>
            <a:ext cx="3200400" cy="3505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None/>
            </a:pPr>
            <a:r>
              <a:rPr lang="zh-CN" altLang="en-US" b="1">
                <a:ea typeface="宋体" panose="02010600030101010101" pitchFamily="2" charset="-122"/>
              </a:rPr>
              <a:t>检索文章</a:t>
            </a:r>
            <a:endParaRPr lang="en-US" altLang="zh-CN" b="1">
              <a:ea typeface="宋体" panose="02010600030101010101" pitchFamily="2" charset="-122"/>
            </a:endParaRPr>
          </a:p>
          <a:p>
            <a:pPr marL="0" indent="0"/>
            <a:r>
              <a:rPr lang="zh-CN" altLang="en-US">
                <a:ea typeface="宋体" panose="02010600030101010101" pitchFamily="2" charset="-122"/>
              </a:rPr>
              <a:t>高级检索</a:t>
            </a:r>
            <a:r>
              <a:rPr lang="en-US" altLang="zh-CN">
                <a:ea typeface="宋体" panose="02010600030101010101" pitchFamily="2" charset="-122"/>
              </a:rPr>
              <a:t>——</a:t>
            </a:r>
            <a:r>
              <a:rPr lang="zh-CN" altLang="en-US">
                <a:ea typeface="宋体" panose="02010600030101010101" pitchFamily="2" charset="-122"/>
              </a:rPr>
              <a:t>检索选项</a:t>
            </a:r>
            <a:endParaRPr lang="en-US" altLang="zh-CN">
              <a:ea typeface="宋体" panose="02010600030101010101" pitchFamily="2" charset="-122"/>
            </a:endParaRPr>
          </a:p>
          <a:p>
            <a:pPr marL="0" indent="0"/>
            <a:r>
              <a:rPr lang="zh-CN" altLang="en-US">
                <a:ea typeface="宋体" panose="02010600030101010101" pitchFamily="2" charset="-122"/>
              </a:rPr>
              <a:t>关键词检索</a:t>
            </a:r>
            <a:endParaRPr lang="en-US" altLang="zh-CN">
              <a:ea typeface="宋体" panose="02010600030101010101" pitchFamily="2" charset="-122"/>
            </a:endParaRPr>
          </a:p>
          <a:p>
            <a:pPr marL="0" indent="0"/>
            <a:r>
              <a:rPr lang="zh-CN" altLang="en-US">
                <a:ea typeface="宋体" panose="02010600030101010101" pitchFamily="2" charset="-122"/>
              </a:rPr>
              <a:t>主题词检索</a:t>
            </a:r>
            <a:endParaRPr lang="en-US" altLang="zh-CN">
              <a:ea typeface="宋体" panose="02010600030101010101" pitchFamily="2" charset="-122"/>
            </a:endParaRPr>
          </a:p>
          <a:p>
            <a:pPr marL="0" indent="0"/>
            <a:r>
              <a:rPr lang="zh-CN" altLang="en-US">
                <a:ea typeface="宋体" panose="02010600030101010101" pitchFamily="2" charset="-122"/>
              </a:rPr>
              <a:t>组合检索</a:t>
            </a:r>
            <a:endParaRPr lang="en-US" altLang="zh-CN">
              <a:ea typeface="宋体" panose="02010600030101010101" pitchFamily="2" charset="-122"/>
            </a:endParaRPr>
          </a:p>
          <a:p>
            <a:pPr marL="0" indent="0">
              <a:buNone/>
            </a:pPr>
            <a:r>
              <a:rPr lang="zh-CN" altLang="en-US" b="1">
                <a:ea typeface="宋体" panose="02010600030101010101" pitchFamily="2" charset="-122"/>
              </a:rPr>
              <a:t>检索整刊</a:t>
            </a:r>
            <a:endParaRPr lang="en-US" altLang="zh-CN" b="1">
              <a:ea typeface="宋体" panose="02010600030101010101" pitchFamily="2" charset="-122"/>
            </a:endParaRPr>
          </a:p>
          <a:p>
            <a:pPr marL="0" indent="0"/>
            <a:r>
              <a:rPr lang="zh-CN" altLang="en-US">
                <a:ea typeface="宋体" panose="02010600030101010101" pitchFamily="2" charset="-122"/>
              </a:rPr>
              <a:t>出版物</a:t>
            </a:r>
            <a:endParaRPr lang="en-US" altLang="zh-CN">
              <a:ea typeface="宋体" panose="02010600030101010101" pitchFamily="2" charset="-122"/>
            </a:endParaRPr>
          </a:p>
          <a:p>
            <a:pPr marL="0" indent="0"/>
            <a:endParaRPr lang="zh-CN" altLang="en-US">
              <a:ea typeface="宋体" panose="02010600030101010101" pitchFamily="2" charset="-122"/>
            </a:endParaRPr>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42765"/>
            <a:ext cx="12192000" cy="5632450"/>
          </a:xfrm>
          <a:prstGeom prst="rect">
            <a:avLst/>
          </a:prstGeom>
        </p:spPr>
      </p:pic>
      <p:sp>
        <p:nvSpPr>
          <p:cNvPr id="130056" name="Title 2"/>
          <p:cNvSpPr>
            <a:spLocks noGrp="1"/>
          </p:cNvSpPr>
          <p:nvPr>
            <p:ph type="title"/>
          </p:nvPr>
        </p:nvSpPr>
        <p:spPr>
          <a:xfrm>
            <a:off x="1524000" y="84701"/>
            <a:ext cx="9144000" cy="762000"/>
          </a:xfrm>
        </p:spPr>
        <p:txBody>
          <a:bodyPr/>
          <a:lstStyle/>
          <a:p>
            <a:r>
              <a:rPr lang="zh-CN" altLang="en-US" dirty="0">
                <a:ea typeface="宋体" panose="02010600030101010101" pitchFamily="2" charset="-122"/>
              </a:rPr>
              <a:t>高级检索</a:t>
            </a:r>
          </a:p>
        </p:txBody>
      </p:sp>
    </p:spTree>
    <p:extLst>
      <p:ext uri="{BB962C8B-B14F-4D97-AF65-F5344CB8AC3E}">
        <p14:creationId xmlns:p14="http://schemas.microsoft.com/office/powerpoint/2010/main" val="2553390068"/>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6" name="Title 2"/>
          <p:cNvSpPr>
            <a:spLocks noGrp="1"/>
          </p:cNvSpPr>
          <p:nvPr>
            <p:ph type="title"/>
          </p:nvPr>
        </p:nvSpPr>
        <p:spPr>
          <a:xfrm>
            <a:off x="1524000" y="84701"/>
            <a:ext cx="9144000" cy="762000"/>
          </a:xfrm>
        </p:spPr>
        <p:txBody>
          <a:bodyPr/>
          <a:lstStyle/>
          <a:p>
            <a:r>
              <a:rPr lang="zh-CN" altLang="en-US" dirty="0">
                <a:ea typeface="宋体" panose="02010600030101010101" pitchFamily="2" charset="-122"/>
              </a:rPr>
              <a:t>高级检索</a:t>
            </a:r>
          </a:p>
        </p:txBody>
      </p:sp>
      <p:pic>
        <p:nvPicPr>
          <p:cNvPr id="4" name="Picture 3" descr="A screenshot of a social media post&#10;&#10;Description automatically generated">
            <a:extLst>
              <a:ext uri="{FF2B5EF4-FFF2-40B4-BE49-F238E27FC236}">
                <a16:creationId xmlns:a16="http://schemas.microsoft.com/office/drawing/2014/main" id="{8EF1BADB-BAE4-496B-8A4A-6D7A434AB8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49332"/>
            <a:ext cx="12192000" cy="3559336"/>
          </a:xfrm>
          <a:prstGeom prst="rect">
            <a:avLst/>
          </a:prstGeom>
        </p:spPr>
      </p:pic>
    </p:spTree>
    <p:extLst>
      <p:ext uri="{BB962C8B-B14F-4D97-AF65-F5344CB8AC3E}">
        <p14:creationId xmlns:p14="http://schemas.microsoft.com/office/powerpoint/2010/main" val="1014387169"/>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42765"/>
            <a:ext cx="12192000" cy="5632450"/>
          </a:xfrm>
          <a:prstGeom prst="rect">
            <a:avLst/>
          </a:prstGeom>
        </p:spPr>
      </p:pic>
      <p:grpSp>
        <p:nvGrpSpPr>
          <p:cNvPr id="130051" name="Group 5"/>
          <p:cNvGrpSpPr>
            <a:grpSpLocks/>
          </p:cNvGrpSpPr>
          <p:nvPr/>
        </p:nvGrpSpPr>
        <p:grpSpPr bwMode="auto">
          <a:xfrm>
            <a:off x="1830173" y="2682064"/>
            <a:ext cx="1262348" cy="1109100"/>
            <a:chOff x="1752600" y="3048000"/>
            <a:chExt cx="1004888" cy="762000"/>
          </a:xfrm>
        </p:grpSpPr>
        <p:sp>
          <p:nvSpPr>
            <p:cNvPr id="130057" name="Speech Bubble: Rectangle 5"/>
            <p:cNvSpPr>
              <a:spLocks noChangeArrowheads="1"/>
            </p:cNvSpPr>
            <p:nvPr/>
          </p:nvSpPr>
          <p:spPr bwMode="auto">
            <a:xfrm>
              <a:off x="1752600" y="3048000"/>
              <a:ext cx="1004888" cy="762000"/>
            </a:xfrm>
            <a:prstGeom prst="wedgeRectCallout">
              <a:avLst>
                <a:gd name="adj1" fmla="val -87366"/>
                <a:gd name="adj2" fmla="val -87616"/>
              </a:avLst>
            </a:prstGeom>
            <a:solidFill>
              <a:srgbClr val="0070C0"/>
            </a:solidFill>
            <a:ln w="9525" algn="ctr">
              <a:solidFill>
                <a:schemeClr val="tx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25000" noProof="0" dirty="0">
                  <a:ln>
                    <a:noFill/>
                  </a:ln>
                  <a:solidFill>
                    <a:schemeClr val="bg1"/>
                  </a:solidFill>
                  <a:effectLst/>
                  <a:uLnTx/>
                  <a:uFillTx/>
                  <a:latin typeface="等线" panose="02010600030101010101" pitchFamily="2" charset="-122"/>
                  <a:ea typeface="等线" panose="02010600030101010101" pitchFamily="2" charset="-122"/>
                </a:rPr>
                <a:t>逻辑运算符</a:t>
              </a:r>
            </a:p>
          </p:txBody>
        </p:sp>
        <p:pic>
          <p:nvPicPr>
            <p:cNvPr id="130058"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3352800"/>
              <a:ext cx="547688"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30052" name="Speech Bubble: Rectangle 11"/>
          <p:cNvSpPr>
            <a:spLocks noChangeArrowheads="1"/>
          </p:cNvSpPr>
          <p:nvPr/>
        </p:nvSpPr>
        <p:spPr bwMode="auto">
          <a:xfrm>
            <a:off x="6278471" y="1487107"/>
            <a:ext cx="1057277" cy="434160"/>
          </a:xfrm>
          <a:prstGeom prst="wedgeRectCallout">
            <a:avLst>
              <a:gd name="adj1" fmla="val -72611"/>
              <a:gd name="adj2" fmla="val -38764"/>
            </a:avLst>
          </a:prstGeom>
          <a:solidFill>
            <a:srgbClr val="0070C0"/>
          </a:solidFill>
          <a:ln w="9525" algn="ctr">
            <a:solidFill>
              <a:schemeClr val="tx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25000" noProof="0" dirty="0">
                <a:ln>
                  <a:noFill/>
                </a:ln>
                <a:solidFill>
                  <a:schemeClr val="bg1"/>
                </a:solidFill>
                <a:effectLst/>
                <a:uLnTx/>
                <a:uFillTx/>
                <a:latin typeface="等线" panose="02010600030101010101" pitchFamily="2" charset="-122"/>
                <a:ea typeface="等线" panose="02010600030101010101" pitchFamily="2" charset="-122"/>
              </a:rPr>
              <a:t>查看帮助</a:t>
            </a:r>
          </a:p>
        </p:txBody>
      </p:sp>
      <p:sp>
        <p:nvSpPr>
          <p:cNvPr id="130053" name="Speech Bubble: Rectangle 9"/>
          <p:cNvSpPr>
            <a:spLocks noChangeArrowheads="1"/>
          </p:cNvSpPr>
          <p:nvPr/>
        </p:nvSpPr>
        <p:spPr bwMode="auto">
          <a:xfrm>
            <a:off x="3479585" y="2872564"/>
            <a:ext cx="1886543" cy="3992760"/>
          </a:xfrm>
          <a:prstGeom prst="wedgeRectCallout">
            <a:avLst>
              <a:gd name="adj1" fmla="val -14001"/>
              <a:gd name="adj2" fmla="val -63688"/>
            </a:avLst>
          </a:prstGeom>
          <a:solidFill>
            <a:srgbClr val="0070C0"/>
          </a:solidFill>
          <a:ln w="9525" algn="ctr">
            <a:solidFill>
              <a:schemeClr val="tx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25000" noProof="0" dirty="0">
                <a:ln>
                  <a:noFill/>
                </a:ln>
                <a:solidFill>
                  <a:schemeClr val="bg1"/>
                </a:solidFill>
                <a:effectLst/>
                <a:uLnTx/>
                <a:uFillTx/>
                <a:latin typeface="等线" panose="02010600030101010101" pitchFamily="2" charset="-122"/>
                <a:ea typeface="等线" panose="02010600030101010101" pitchFamily="2" charset="-122"/>
              </a:rPr>
              <a:t>字段限制</a:t>
            </a:r>
          </a:p>
        </p:txBody>
      </p:sp>
      <p:sp>
        <p:nvSpPr>
          <p:cNvPr id="130054" name="Speech Bubble: Rectangle 8"/>
          <p:cNvSpPr>
            <a:spLocks noChangeArrowheads="1"/>
          </p:cNvSpPr>
          <p:nvPr/>
        </p:nvSpPr>
        <p:spPr bwMode="auto">
          <a:xfrm>
            <a:off x="6124359" y="2186766"/>
            <a:ext cx="2290176" cy="374908"/>
          </a:xfrm>
          <a:prstGeom prst="wedgeRectCallout">
            <a:avLst>
              <a:gd name="adj1" fmla="val -90205"/>
              <a:gd name="adj2" fmla="val -25996"/>
            </a:avLst>
          </a:prstGeom>
          <a:solidFill>
            <a:srgbClr val="0070C0"/>
          </a:solidFill>
          <a:ln w="9525" algn="ctr">
            <a:solidFill>
              <a:schemeClr val="tx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25000" noProof="0" dirty="0">
                <a:ln>
                  <a:noFill/>
                </a:ln>
                <a:solidFill>
                  <a:schemeClr val="bg1"/>
                </a:solidFill>
                <a:effectLst/>
                <a:uLnTx/>
                <a:uFillTx/>
                <a:latin typeface="等线" panose="02010600030101010101" pitchFamily="2" charset="-122"/>
                <a:ea typeface="等线" panose="02010600030101010101" pitchFamily="2" charset="-122"/>
              </a:rPr>
              <a:t>添加检索框，最多</a:t>
            </a:r>
            <a:r>
              <a:rPr kumimoji="0" lang="en-US" altLang="zh-CN" sz="2400" b="1" i="0" u="none" strike="noStrike" kern="0" cap="none" spc="0" normalizeH="0" baseline="-25000" noProof="0" dirty="0">
                <a:ln>
                  <a:noFill/>
                </a:ln>
                <a:solidFill>
                  <a:schemeClr val="bg1"/>
                </a:solidFill>
                <a:effectLst/>
                <a:uLnTx/>
                <a:uFillTx/>
                <a:latin typeface="等线" panose="02010600030101010101" pitchFamily="2" charset="-122"/>
                <a:ea typeface="等线" panose="02010600030101010101" pitchFamily="2" charset="-122"/>
              </a:rPr>
              <a:t>12</a:t>
            </a:r>
            <a:r>
              <a:rPr kumimoji="0" lang="zh-CN" altLang="en-US" sz="2400" b="1" i="0" u="none" strike="noStrike" kern="0" cap="none" spc="0" normalizeH="0" baseline="-25000" noProof="0" dirty="0">
                <a:ln>
                  <a:noFill/>
                </a:ln>
                <a:solidFill>
                  <a:schemeClr val="bg1"/>
                </a:solidFill>
                <a:effectLst/>
                <a:uLnTx/>
                <a:uFillTx/>
                <a:latin typeface="等线" panose="02010600030101010101" pitchFamily="2" charset="-122"/>
                <a:ea typeface="等线" panose="02010600030101010101" pitchFamily="2" charset="-122"/>
              </a:rPr>
              <a:t>个</a:t>
            </a:r>
          </a:p>
        </p:txBody>
      </p:sp>
      <p:pic>
        <p:nvPicPr>
          <p:cNvPr id="130055" name="Picture 3"/>
          <p:cNvPicPr>
            <a:picLocks noChangeAspect="1"/>
          </p:cNvPicPr>
          <p:nvPr/>
        </p:nvPicPr>
        <p:blipFill>
          <a:blip r:embed="rId4">
            <a:extLst>
              <a:ext uri="{28A0092B-C50C-407E-A947-70E740481C1C}">
                <a14:useLocalDpi xmlns:a14="http://schemas.microsoft.com/office/drawing/2010/main" val="0"/>
              </a:ext>
            </a:extLst>
          </a:blip>
          <a:srcRect t="9068"/>
          <a:stretch>
            <a:fillRect/>
          </a:stretch>
        </p:blipFill>
        <p:spPr bwMode="auto">
          <a:xfrm>
            <a:off x="3523776" y="3438794"/>
            <a:ext cx="1811530" cy="3336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0056" name="Title 2"/>
          <p:cNvSpPr>
            <a:spLocks noGrp="1"/>
          </p:cNvSpPr>
          <p:nvPr>
            <p:ph type="title"/>
          </p:nvPr>
        </p:nvSpPr>
        <p:spPr>
          <a:xfrm>
            <a:off x="1524000" y="84701"/>
            <a:ext cx="9144000" cy="762000"/>
          </a:xfrm>
        </p:spPr>
        <p:txBody>
          <a:bodyPr/>
          <a:lstStyle/>
          <a:p>
            <a:r>
              <a:rPr lang="zh-CN" altLang="en-US" dirty="0">
                <a:ea typeface="宋体" panose="02010600030101010101" pitchFamily="2" charset="-122"/>
              </a:rPr>
              <a:t>高级检索</a:t>
            </a:r>
          </a:p>
        </p:txBody>
      </p:sp>
    </p:spTree>
    <p:extLst>
      <p:ext uri="{BB962C8B-B14F-4D97-AF65-F5344CB8AC3E}">
        <p14:creationId xmlns:p14="http://schemas.microsoft.com/office/powerpoint/2010/main" val="4174468852"/>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Title 1">
            <a:extLst>
              <a:ext uri="{FF2B5EF4-FFF2-40B4-BE49-F238E27FC236}">
                <a16:creationId xmlns:a16="http://schemas.microsoft.com/office/drawing/2014/main" id="{F6920E46-0195-4D84-B7F2-A246CAF7458F}"/>
              </a:ext>
            </a:extLst>
          </p:cNvPr>
          <p:cNvSpPr>
            <a:spLocks noGrp="1" noChangeArrowheads="1"/>
          </p:cNvSpPr>
          <p:nvPr>
            <p:ph type="title"/>
          </p:nvPr>
        </p:nvSpPr>
        <p:spPr>
          <a:xfrm>
            <a:off x="1736726" y="579438"/>
            <a:ext cx="6646863" cy="747712"/>
          </a:xfrm>
        </p:spPr>
        <p:txBody>
          <a:bodyPr/>
          <a:lstStyle/>
          <a:p>
            <a:pPr eaLnBrk="1" hangingPunct="1"/>
            <a:r>
              <a:rPr lang="zh-CN" altLang="en-US" sz="2000" b="1">
                <a:latin typeface="Arial" panose="020B0604020202020204" pitchFamily="34" charset="0"/>
                <a:ea typeface="宋体" panose="02010600030101010101" pitchFamily="2" charset="-122"/>
              </a:rPr>
              <a:t>运算符</a:t>
            </a:r>
            <a:endParaRPr lang="en-AU" altLang="zh-CN" sz="2000" b="1">
              <a:latin typeface="Arial" panose="020B0604020202020204" pitchFamily="34" charset="0"/>
              <a:ea typeface="宋体" panose="02010600030101010101" pitchFamily="2" charset="-122"/>
            </a:endParaRPr>
          </a:p>
        </p:txBody>
      </p:sp>
      <p:sp>
        <p:nvSpPr>
          <p:cNvPr id="4" name="Content Placeholder 2">
            <a:extLst>
              <a:ext uri="{FF2B5EF4-FFF2-40B4-BE49-F238E27FC236}">
                <a16:creationId xmlns:a16="http://schemas.microsoft.com/office/drawing/2014/main" id="{D5753373-CE1A-4737-A79F-F07EA0509486}"/>
              </a:ext>
            </a:extLst>
          </p:cNvPr>
          <p:cNvSpPr txBox="1">
            <a:spLocks/>
          </p:cNvSpPr>
          <p:nvPr/>
        </p:nvSpPr>
        <p:spPr bwMode="auto">
          <a:xfrm>
            <a:off x="7608888" y="2041525"/>
            <a:ext cx="2786062" cy="3746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8932" tIns="14467" rIns="28932" bIns="14467"/>
          <a:lstStyle>
            <a:lvl1pPr marL="228600" indent="-228600" algn="l" defTabSz="914400" rtl="0" eaLnBrk="1" latinLnBrk="0" hangingPunct="1">
              <a:lnSpc>
                <a:spcPct val="110000"/>
              </a:lnSpc>
              <a:spcBef>
                <a:spcPts val="9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110000"/>
              </a:lnSpc>
              <a:spcBef>
                <a:spcPts val="9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110000"/>
              </a:lnSpc>
              <a:spcBef>
                <a:spcPts val="9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10000"/>
              </a:lnSpc>
              <a:spcBef>
                <a:spcPts val="9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10000"/>
              </a:lnSpc>
              <a:spcBef>
                <a:spcPts val="9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685800" rtl="0" eaLnBrk="1" fontAlgn="auto" latinLnBrk="0" hangingPunct="1">
              <a:lnSpc>
                <a:spcPct val="150000"/>
              </a:lnSpc>
              <a:spcBef>
                <a:spcPts val="675"/>
              </a:spcBef>
              <a:spcAft>
                <a:spcPts val="0"/>
              </a:spcAft>
              <a:buClrTx/>
              <a:buSzTx/>
              <a:buFont typeface="Arial" panose="020B0604020202020204" pitchFamily="34" charset="0"/>
              <a:buNone/>
              <a:tabLst/>
              <a:defRPr/>
            </a:pPr>
            <a:endParaRPr kumimoji="0" lang="en-US" altLang="zh-CN" sz="1350" b="0" i="0" u="none" strike="noStrike" kern="1200" cap="none" spc="0" normalizeH="0" baseline="0" noProof="0" dirty="0">
              <a:ln>
                <a:noFill/>
              </a:ln>
              <a:solidFill>
                <a:srgbClr val="FF0000"/>
              </a:solidFill>
              <a:effectLst/>
              <a:uLnTx/>
              <a:uFillTx/>
              <a:latin typeface="等线" panose="020F0502020204030204"/>
              <a:ea typeface="宋体" panose="02010600030101010101" pitchFamily="2" charset="-122"/>
              <a:cs typeface="+mn-cs"/>
            </a:endParaRPr>
          </a:p>
        </p:txBody>
      </p:sp>
      <p:graphicFrame>
        <p:nvGraphicFramePr>
          <p:cNvPr id="5" name="Table 4">
            <a:extLst>
              <a:ext uri="{FF2B5EF4-FFF2-40B4-BE49-F238E27FC236}">
                <a16:creationId xmlns:a16="http://schemas.microsoft.com/office/drawing/2014/main" id="{881F3275-4B0D-4E6B-AD9B-5F45E232D448}"/>
              </a:ext>
            </a:extLst>
          </p:cNvPr>
          <p:cNvGraphicFramePr>
            <a:graphicFrameLocks noGrp="1"/>
          </p:cNvGraphicFramePr>
          <p:nvPr/>
        </p:nvGraphicFramePr>
        <p:xfrm>
          <a:off x="1711325" y="1081089"/>
          <a:ext cx="8726488" cy="5624511"/>
        </p:xfrm>
        <a:graphic>
          <a:graphicData uri="http://schemas.openxmlformats.org/drawingml/2006/table">
            <a:tbl>
              <a:tblPr/>
              <a:tblGrid>
                <a:gridCol w="1086644">
                  <a:extLst>
                    <a:ext uri="{9D8B030D-6E8A-4147-A177-3AD203B41FA5}">
                      <a16:colId xmlns:a16="http://schemas.microsoft.com/office/drawing/2014/main" val="757696953"/>
                    </a:ext>
                  </a:extLst>
                </a:gridCol>
                <a:gridCol w="3124200">
                  <a:extLst>
                    <a:ext uri="{9D8B030D-6E8A-4147-A177-3AD203B41FA5}">
                      <a16:colId xmlns:a16="http://schemas.microsoft.com/office/drawing/2014/main" val="2963517728"/>
                    </a:ext>
                  </a:extLst>
                </a:gridCol>
                <a:gridCol w="3017044">
                  <a:extLst>
                    <a:ext uri="{9D8B030D-6E8A-4147-A177-3AD203B41FA5}">
                      <a16:colId xmlns:a16="http://schemas.microsoft.com/office/drawing/2014/main" val="3556845896"/>
                    </a:ext>
                  </a:extLst>
                </a:gridCol>
                <a:gridCol w="1498600">
                  <a:extLst>
                    <a:ext uri="{9D8B030D-6E8A-4147-A177-3AD203B41FA5}">
                      <a16:colId xmlns:a16="http://schemas.microsoft.com/office/drawing/2014/main" val="57595328"/>
                    </a:ext>
                  </a:extLst>
                </a:gridCol>
              </a:tblGrid>
              <a:tr h="342958">
                <a:tc>
                  <a:txBody>
                    <a:bodyPr/>
                    <a:lstStyle>
                      <a:lvl1pPr defTabSz="685800">
                        <a:lnSpc>
                          <a:spcPct val="90000"/>
                        </a:lnSpc>
                        <a:spcBef>
                          <a:spcPts val="750"/>
                        </a:spcBef>
                        <a:buFont typeface="Arial" panose="020B0604020202020204" pitchFamily="34" charset="0"/>
                        <a:defRPr sz="1900">
                          <a:solidFill>
                            <a:schemeClr val="tx1"/>
                          </a:solidFill>
                          <a:latin typeface="等线" panose="02010600030101010101" pitchFamily="2" charset="-122"/>
                        </a:defRPr>
                      </a:lvl1pPr>
                      <a:lvl2pPr marL="742950" indent="-285750" defTabSz="685800">
                        <a:lnSpc>
                          <a:spcPct val="90000"/>
                        </a:lnSpc>
                        <a:spcBef>
                          <a:spcPts val="375"/>
                        </a:spcBef>
                        <a:buFont typeface="Arial" panose="020B0604020202020204" pitchFamily="34" charset="0"/>
                        <a:defRPr sz="1600">
                          <a:solidFill>
                            <a:schemeClr val="tx1"/>
                          </a:solidFill>
                          <a:latin typeface="等线" panose="02010600030101010101" pitchFamily="2" charset="-122"/>
                        </a:defRPr>
                      </a:lvl2pPr>
                      <a:lvl3pPr marL="1143000" indent="-228600" defTabSz="685800">
                        <a:lnSpc>
                          <a:spcPct val="90000"/>
                        </a:lnSpc>
                        <a:spcBef>
                          <a:spcPts val="375"/>
                        </a:spcBef>
                        <a:buFont typeface="Arial" panose="020B0604020202020204" pitchFamily="34" charset="0"/>
                        <a:defRPr sz="1300">
                          <a:solidFill>
                            <a:schemeClr val="tx1"/>
                          </a:solidFill>
                          <a:latin typeface="等线" panose="02010600030101010101" pitchFamily="2" charset="-122"/>
                        </a:defRPr>
                      </a:lvl3pPr>
                      <a:lvl4pPr marL="16002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4pPr>
                      <a:lvl5pPr marL="20574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5pPr>
                      <a:lvl6pPr marL="25146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6pPr>
                      <a:lvl7pPr marL="29718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7pPr>
                      <a:lvl8pPr marL="34290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8pPr>
                      <a:lvl9pPr marL="38862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bg1"/>
                          </a:solidFill>
                          <a:effectLst/>
                          <a:latin typeface="等线" panose="02010600030101010101" pitchFamily="2" charset="-122"/>
                          <a:ea typeface="等线" panose="02010600030101010101" pitchFamily="2" charset="-122"/>
                          <a:cs typeface="Arial" panose="020B0604020202020204" pitchFamily="34" charset="0"/>
                        </a:rPr>
                        <a:t>运算符</a:t>
                      </a:r>
                    </a:p>
                  </a:txBody>
                  <a:tcPr marL="68580" marR="68580" marT="34296" marB="34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685800">
                        <a:lnSpc>
                          <a:spcPct val="90000"/>
                        </a:lnSpc>
                        <a:spcBef>
                          <a:spcPts val="750"/>
                        </a:spcBef>
                        <a:buFont typeface="Arial" panose="020B0604020202020204" pitchFamily="34" charset="0"/>
                        <a:defRPr sz="1900">
                          <a:solidFill>
                            <a:schemeClr val="tx1"/>
                          </a:solidFill>
                          <a:latin typeface="等线" panose="02010600030101010101" pitchFamily="2" charset="-122"/>
                        </a:defRPr>
                      </a:lvl1pPr>
                      <a:lvl2pPr marL="742950" indent="-285750" defTabSz="685800">
                        <a:lnSpc>
                          <a:spcPct val="90000"/>
                        </a:lnSpc>
                        <a:spcBef>
                          <a:spcPts val="375"/>
                        </a:spcBef>
                        <a:buFont typeface="Arial" panose="020B0604020202020204" pitchFamily="34" charset="0"/>
                        <a:defRPr sz="1600">
                          <a:solidFill>
                            <a:schemeClr val="tx1"/>
                          </a:solidFill>
                          <a:latin typeface="等线" panose="02010600030101010101" pitchFamily="2" charset="-122"/>
                        </a:defRPr>
                      </a:lvl2pPr>
                      <a:lvl3pPr marL="1143000" indent="-228600" defTabSz="685800">
                        <a:lnSpc>
                          <a:spcPct val="90000"/>
                        </a:lnSpc>
                        <a:spcBef>
                          <a:spcPts val="375"/>
                        </a:spcBef>
                        <a:buFont typeface="Arial" panose="020B0604020202020204" pitchFamily="34" charset="0"/>
                        <a:defRPr sz="1300">
                          <a:solidFill>
                            <a:schemeClr val="tx1"/>
                          </a:solidFill>
                          <a:latin typeface="等线" panose="02010600030101010101" pitchFamily="2" charset="-122"/>
                        </a:defRPr>
                      </a:lvl3pPr>
                      <a:lvl4pPr marL="16002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4pPr>
                      <a:lvl5pPr marL="20574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5pPr>
                      <a:lvl6pPr marL="25146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6pPr>
                      <a:lvl7pPr marL="29718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7pPr>
                      <a:lvl8pPr marL="34290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8pPr>
                      <a:lvl9pPr marL="38862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bg1"/>
                          </a:solidFill>
                          <a:effectLst/>
                          <a:latin typeface="等线" panose="02010600030101010101" pitchFamily="2" charset="-122"/>
                          <a:ea typeface="等线" panose="02010600030101010101" pitchFamily="2" charset="-122"/>
                          <a:cs typeface="Arial" panose="020B0604020202020204" pitchFamily="34" charset="0"/>
                        </a:rPr>
                        <a:t>说明</a:t>
                      </a:r>
                    </a:p>
                  </a:txBody>
                  <a:tcPr marL="68580" marR="68580" marT="34296" marB="34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685800">
                        <a:lnSpc>
                          <a:spcPct val="90000"/>
                        </a:lnSpc>
                        <a:spcBef>
                          <a:spcPts val="750"/>
                        </a:spcBef>
                        <a:buFont typeface="Arial" panose="020B0604020202020204" pitchFamily="34" charset="0"/>
                        <a:defRPr sz="1900">
                          <a:solidFill>
                            <a:schemeClr val="tx1"/>
                          </a:solidFill>
                          <a:latin typeface="等线" panose="02010600030101010101" pitchFamily="2" charset="-122"/>
                        </a:defRPr>
                      </a:lvl1pPr>
                      <a:lvl2pPr marL="742950" indent="-285750" defTabSz="685800">
                        <a:lnSpc>
                          <a:spcPct val="90000"/>
                        </a:lnSpc>
                        <a:spcBef>
                          <a:spcPts val="375"/>
                        </a:spcBef>
                        <a:buFont typeface="Arial" panose="020B0604020202020204" pitchFamily="34" charset="0"/>
                        <a:defRPr sz="1600">
                          <a:solidFill>
                            <a:schemeClr val="tx1"/>
                          </a:solidFill>
                          <a:latin typeface="等线" panose="02010600030101010101" pitchFamily="2" charset="-122"/>
                        </a:defRPr>
                      </a:lvl2pPr>
                      <a:lvl3pPr marL="1143000" indent="-228600" defTabSz="685800">
                        <a:lnSpc>
                          <a:spcPct val="90000"/>
                        </a:lnSpc>
                        <a:spcBef>
                          <a:spcPts val="375"/>
                        </a:spcBef>
                        <a:buFont typeface="Arial" panose="020B0604020202020204" pitchFamily="34" charset="0"/>
                        <a:defRPr sz="1300">
                          <a:solidFill>
                            <a:schemeClr val="tx1"/>
                          </a:solidFill>
                          <a:latin typeface="等线" panose="02010600030101010101" pitchFamily="2" charset="-122"/>
                        </a:defRPr>
                      </a:lvl3pPr>
                      <a:lvl4pPr marL="16002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4pPr>
                      <a:lvl5pPr marL="20574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5pPr>
                      <a:lvl6pPr marL="25146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6pPr>
                      <a:lvl7pPr marL="29718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7pPr>
                      <a:lvl8pPr marL="34290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8pPr>
                      <a:lvl9pPr marL="38862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bg1"/>
                          </a:solidFill>
                          <a:effectLst/>
                          <a:latin typeface="等线" panose="02010600030101010101" pitchFamily="2" charset="-122"/>
                          <a:ea typeface="等线" panose="02010600030101010101" pitchFamily="2" charset="-122"/>
                          <a:cs typeface="Arial" panose="020B0604020202020204" pitchFamily="34" charset="0"/>
                        </a:rPr>
                        <a:t>示例</a:t>
                      </a:r>
                    </a:p>
                  </a:txBody>
                  <a:tcPr marL="68580" marR="68580" marT="34296" marB="34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685800">
                        <a:lnSpc>
                          <a:spcPct val="90000"/>
                        </a:lnSpc>
                        <a:spcBef>
                          <a:spcPts val="750"/>
                        </a:spcBef>
                        <a:buFont typeface="Arial" panose="020B0604020202020204" pitchFamily="34" charset="0"/>
                        <a:defRPr sz="1900">
                          <a:solidFill>
                            <a:schemeClr val="tx1"/>
                          </a:solidFill>
                          <a:latin typeface="等线" panose="02010600030101010101" pitchFamily="2" charset="-122"/>
                        </a:defRPr>
                      </a:lvl1pPr>
                      <a:lvl2pPr marL="742950" indent="-285750" defTabSz="685800">
                        <a:lnSpc>
                          <a:spcPct val="90000"/>
                        </a:lnSpc>
                        <a:spcBef>
                          <a:spcPts val="375"/>
                        </a:spcBef>
                        <a:buFont typeface="Arial" panose="020B0604020202020204" pitchFamily="34" charset="0"/>
                        <a:defRPr sz="1600">
                          <a:solidFill>
                            <a:schemeClr val="tx1"/>
                          </a:solidFill>
                          <a:latin typeface="等线" panose="02010600030101010101" pitchFamily="2" charset="-122"/>
                        </a:defRPr>
                      </a:lvl2pPr>
                      <a:lvl3pPr marL="1143000" indent="-228600" defTabSz="685800">
                        <a:lnSpc>
                          <a:spcPct val="90000"/>
                        </a:lnSpc>
                        <a:spcBef>
                          <a:spcPts val="375"/>
                        </a:spcBef>
                        <a:buFont typeface="Arial" panose="020B0604020202020204" pitchFamily="34" charset="0"/>
                        <a:defRPr sz="1300">
                          <a:solidFill>
                            <a:schemeClr val="tx1"/>
                          </a:solidFill>
                          <a:latin typeface="等线" panose="02010600030101010101" pitchFamily="2" charset="-122"/>
                        </a:defRPr>
                      </a:lvl3pPr>
                      <a:lvl4pPr marL="16002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4pPr>
                      <a:lvl5pPr marL="20574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5pPr>
                      <a:lvl6pPr marL="25146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6pPr>
                      <a:lvl7pPr marL="29718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7pPr>
                      <a:lvl8pPr marL="34290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8pPr>
                      <a:lvl9pPr marL="38862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bg1"/>
                          </a:solidFill>
                          <a:effectLst/>
                          <a:latin typeface="等线" panose="02010600030101010101" pitchFamily="2" charset="-122"/>
                          <a:ea typeface="等线" panose="02010600030101010101" pitchFamily="2" charset="-122"/>
                          <a:cs typeface="Arial" panose="020B0604020202020204" pitchFamily="34" charset="0"/>
                        </a:rPr>
                        <a:t>备注</a:t>
                      </a:r>
                    </a:p>
                  </a:txBody>
                  <a:tcPr marL="68580" marR="68580" marT="34296" marB="34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3075789159"/>
                  </a:ext>
                </a:extLst>
              </a:tr>
              <a:tr h="891691">
                <a:tc>
                  <a:txBody>
                    <a:bodyPr/>
                    <a:lstStyle>
                      <a:lvl1pPr defTabSz="685800">
                        <a:lnSpc>
                          <a:spcPct val="90000"/>
                        </a:lnSpc>
                        <a:spcBef>
                          <a:spcPts val="750"/>
                        </a:spcBef>
                        <a:buFont typeface="Arial" panose="020B0604020202020204" pitchFamily="34" charset="0"/>
                        <a:defRPr sz="1900">
                          <a:solidFill>
                            <a:schemeClr val="tx1"/>
                          </a:solidFill>
                          <a:latin typeface="等线" panose="02010600030101010101" pitchFamily="2" charset="-122"/>
                        </a:defRPr>
                      </a:lvl1pPr>
                      <a:lvl2pPr marL="742950" indent="-285750" defTabSz="685800">
                        <a:lnSpc>
                          <a:spcPct val="90000"/>
                        </a:lnSpc>
                        <a:spcBef>
                          <a:spcPts val="375"/>
                        </a:spcBef>
                        <a:buFont typeface="Arial" panose="020B0604020202020204" pitchFamily="34" charset="0"/>
                        <a:defRPr sz="1600">
                          <a:solidFill>
                            <a:schemeClr val="tx1"/>
                          </a:solidFill>
                          <a:latin typeface="等线" panose="02010600030101010101" pitchFamily="2" charset="-122"/>
                        </a:defRPr>
                      </a:lvl2pPr>
                      <a:lvl3pPr marL="1143000" indent="-228600" defTabSz="685800">
                        <a:lnSpc>
                          <a:spcPct val="90000"/>
                        </a:lnSpc>
                        <a:spcBef>
                          <a:spcPts val="375"/>
                        </a:spcBef>
                        <a:buFont typeface="Arial" panose="020B0604020202020204" pitchFamily="34" charset="0"/>
                        <a:defRPr sz="1300">
                          <a:solidFill>
                            <a:schemeClr val="tx1"/>
                          </a:solidFill>
                          <a:latin typeface="等线" panose="02010600030101010101" pitchFamily="2" charset="-122"/>
                        </a:defRPr>
                      </a:lvl3pPr>
                      <a:lvl4pPr marL="16002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4pPr>
                      <a:lvl5pPr marL="20574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5pPr>
                      <a:lvl6pPr marL="25146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6pPr>
                      <a:lvl7pPr marL="29718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7pPr>
                      <a:lvl8pPr marL="34290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8pPr>
                      <a:lvl9pPr marL="38862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dirty="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AND</a:t>
                      </a:r>
                      <a:endParaRPr kumimoji="0" lang="zh-CN" altLang="en-US" sz="1800" b="0" i="0" u="none" strike="noStrike" cap="none" normalizeH="0" baseline="0" dirty="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endParaRPr>
                    </a:p>
                  </a:txBody>
                  <a:tcPr marL="68580" marR="68580" marT="34296" marB="34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c>
                  <a:txBody>
                    <a:bodyPr/>
                    <a:lstStyle>
                      <a:lvl1pPr>
                        <a:lnSpc>
                          <a:spcPct val="90000"/>
                        </a:lnSpc>
                        <a:spcBef>
                          <a:spcPts val="750"/>
                        </a:spcBef>
                        <a:buFont typeface="Arial" panose="020B0604020202020204" pitchFamily="34" charset="0"/>
                        <a:defRPr sz="1900">
                          <a:solidFill>
                            <a:schemeClr val="tx1"/>
                          </a:solidFill>
                          <a:latin typeface="等线" panose="02010600030101010101" pitchFamily="2" charset="-122"/>
                        </a:defRPr>
                      </a:lvl1pPr>
                      <a:lvl2pPr marL="742950" indent="-285750">
                        <a:lnSpc>
                          <a:spcPct val="90000"/>
                        </a:lnSpc>
                        <a:spcBef>
                          <a:spcPts val="375"/>
                        </a:spcBef>
                        <a:buFont typeface="Arial" panose="020B0604020202020204" pitchFamily="34" charset="0"/>
                        <a:defRPr sz="1600">
                          <a:solidFill>
                            <a:schemeClr val="tx1"/>
                          </a:solidFill>
                          <a:latin typeface="等线" panose="02010600030101010101" pitchFamily="2" charset="-122"/>
                        </a:defRPr>
                      </a:lvl2pPr>
                      <a:lvl3pPr marL="1143000" indent="-228600">
                        <a:lnSpc>
                          <a:spcPct val="90000"/>
                        </a:lnSpc>
                        <a:spcBef>
                          <a:spcPts val="375"/>
                        </a:spcBef>
                        <a:buFont typeface="Arial" panose="020B0604020202020204" pitchFamily="34" charset="0"/>
                        <a:defRPr sz="1300">
                          <a:solidFill>
                            <a:schemeClr val="tx1"/>
                          </a:solidFill>
                          <a:latin typeface="等线" panose="02010600030101010101" pitchFamily="2" charset="-122"/>
                        </a:defRPr>
                      </a:lvl3pPr>
                      <a:lvl4pPr marL="1600200" indent="-228600">
                        <a:lnSpc>
                          <a:spcPct val="90000"/>
                        </a:lnSpc>
                        <a:spcBef>
                          <a:spcPts val="375"/>
                        </a:spcBef>
                        <a:buFont typeface="Arial" panose="020B0604020202020204" pitchFamily="34" charset="0"/>
                        <a:defRPr sz="1100">
                          <a:solidFill>
                            <a:schemeClr val="tx1"/>
                          </a:solidFill>
                          <a:latin typeface="等线" panose="02010600030101010101" pitchFamily="2" charset="-122"/>
                        </a:defRPr>
                      </a:lvl4pPr>
                      <a:lvl5pPr marL="2057400" indent="-228600">
                        <a:lnSpc>
                          <a:spcPct val="90000"/>
                        </a:lnSpc>
                        <a:spcBef>
                          <a:spcPts val="375"/>
                        </a:spcBef>
                        <a:buFont typeface="Arial" panose="020B0604020202020204" pitchFamily="34" charset="0"/>
                        <a:defRPr sz="1100">
                          <a:solidFill>
                            <a:schemeClr val="tx1"/>
                          </a:solidFill>
                          <a:latin typeface="等线"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用于缩小检索范围，类似于“交集”概念</a:t>
                      </a:r>
                      <a:endParaRPr kumimoji="0" lang="en-US" altLang="zh-CN" sz="1800" b="0" i="0" u="none" strike="noStrike" cap="none" normalizeH="0" baseline="0" dirty="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dirty="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endParaRPr>
                    </a:p>
                  </a:txBody>
                  <a:tcPr marL="68580" marR="68580" marT="34296" marB="34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c>
                  <a:txBody>
                    <a:bodyPr/>
                    <a:lstStyle>
                      <a:lvl1pPr>
                        <a:lnSpc>
                          <a:spcPct val="90000"/>
                        </a:lnSpc>
                        <a:spcBef>
                          <a:spcPts val="750"/>
                        </a:spcBef>
                        <a:buFont typeface="Arial" panose="020B0604020202020204" pitchFamily="34" charset="0"/>
                        <a:defRPr sz="1900">
                          <a:solidFill>
                            <a:schemeClr val="tx1"/>
                          </a:solidFill>
                          <a:latin typeface="等线" panose="02010600030101010101" pitchFamily="2" charset="-122"/>
                        </a:defRPr>
                      </a:lvl1pPr>
                      <a:lvl2pPr marL="742950" indent="-285750">
                        <a:lnSpc>
                          <a:spcPct val="90000"/>
                        </a:lnSpc>
                        <a:spcBef>
                          <a:spcPts val="375"/>
                        </a:spcBef>
                        <a:buFont typeface="Arial" panose="020B0604020202020204" pitchFamily="34" charset="0"/>
                        <a:defRPr sz="1600">
                          <a:solidFill>
                            <a:schemeClr val="tx1"/>
                          </a:solidFill>
                          <a:latin typeface="等线" panose="02010600030101010101" pitchFamily="2" charset="-122"/>
                        </a:defRPr>
                      </a:lvl2pPr>
                      <a:lvl3pPr marL="1143000" indent="-228600">
                        <a:lnSpc>
                          <a:spcPct val="90000"/>
                        </a:lnSpc>
                        <a:spcBef>
                          <a:spcPts val="375"/>
                        </a:spcBef>
                        <a:buFont typeface="Arial" panose="020B0604020202020204" pitchFamily="34" charset="0"/>
                        <a:defRPr sz="1300">
                          <a:solidFill>
                            <a:schemeClr val="tx1"/>
                          </a:solidFill>
                          <a:latin typeface="等线" panose="02010600030101010101" pitchFamily="2" charset="-122"/>
                        </a:defRPr>
                      </a:lvl3pPr>
                      <a:lvl4pPr marL="1600200" indent="-228600">
                        <a:lnSpc>
                          <a:spcPct val="90000"/>
                        </a:lnSpc>
                        <a:spcBef>
                          <a:spcPts val="375"/>
                        </a:spcBef>
                        <a:buFont typeface="Arial" panose="020B0604020202020204" pitchFamily="34" charset="0"/>
                        <a:defRPr sz="1100">
                          <a:solidFill>
                            <a:schemeClr val="tx1"/>
                          </a:solidFill>
                          <a:latin typeface="等线" panose="02010600030101010101" pitchFamily="2" charset="-122"/>
                        </a:defRPr>
                      </a:lvl4pPr>
                      <a:lvl5pPr marL="2057400" indent="-228600">
                        <a:lnSpc>
                          <a:spcPct val="90000"/>
                        </a:lnSpc>
                        <a:spcBef>
                          <a:spcPts val="375"/>
                        </a:spcBef>
                        <a:buFont typeface="Arial" panose="020B0604020202020204" pitchFamily="34" charset="0"/>
                        <a:defRPr sz="1100">
                          <a:solidFill>
                            <a:schemeClr val="tx1"/>
                          </a:solidFill>
                          <a:latin typeface="等线"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0" i="1"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coffee </a:t>
                      </a:r>
                      <a:r>
                        <a:rPr kumimoji="0" lang="en-US" altLang="zh-CN" sz="1800" b="0" i="1" u="sng"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and</a:t>
                      </a:r>
                      <a:r>
                        <a:rPr kumimoji="0" lang="en-US" altLang="zh-CN" sz="1800" b="0" i="1"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 tea </a:t>
                      </a:r>
                      <a:r>
                        <a:rPr kumimoji="0" lang="zh-CN" altLang="en-US"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检索到的结果中既包含</a:t>
                      </a:r>
                      <a:r>
                        <a:rPr kumimoji="0" lang="en-US" altLang="zh-CN" sz="1800" b="0" i="1"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coffee</a:t>
                      </a:r>
                      <a:r>
                        <a:rPr kumimoji="0" lang="zh-CN" altLang="en-US" sz="1800" b="0" i="1"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 </a:t>
                      </a:r>
                      <a:r>
                        <a:rPr kumimoji="0" lang="zh-CN" altLang="en-US"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也包含</a:t>
                      </a:r>
                      <a:r>
                        <a:rPr kumimoji="0" lang="en-US" altLang="zh-CN" sz="1800" b="0" i="1"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tea</a:t>
                      </a:r>
                      <a:r>
                        <a:rPr kumimoji="0" lang="zh-CN" altLang="en-US" sz="1800" b="0" i="1"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a:t>
                      </a:r>
                      <a:endParaRPr kumimoji="0" lang="en-US" altLang="en-US"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endParaRPr>
                    </a:p>
                  </a:txBody>
                  <a:tcPr marL="68580" marR="68580" marT="34296" marB="34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c rowSpan="3">
                  <a:txBody>
                    <a:bodyPr/>
                    <a:lstStyle>
                      <a:lvl1pPr>
                        <a:lnSpc>
                          <a:spcPct val="90000"/>
                        </a:lnSpc>
                        <a:spcBef>
                          <a:spcPts val="750"/>
                        </a:spcBef>
                        <a:buFont typeface="Arial" panose="020B0604020202020204" pitchFamily="34" charset="0"/>
                        <a:defRPr sz="1900">
                          <a:solidFill>
                            <a:schemeClr val="tx1"/>
                          </a:solidFill>
                          <a:latin typeface="等线" panose="02010600030101010101" pitchFamily="2" charset="-122"/>
                        </a:defRPr>
                      </a:lvl1pPr>
                      <a:lvl2pPr marL="742950" indent="-285750">
                        <a:lnSpc>
                          <a:spcPct val="90000"/>
                        </a:lnSpc>
                        <a:spcBef>
                          <a:spcPts val="375"/>
                        </a:spcBef>
                        <a:buFont typeface="Arial" panose="020B0604020202020204" pitchFamily="34" charset="0"/>
                        <a:defRPr sz="1600">
                          <a:solidFill>
                            <a:schemeClr val="tx1"/>
                          </a:solidFill>
                          <a:latin typeface="等线" panose="02010600030101010101" pitchFamily="2" charset="-122"/>
                        </a:defRPr>
                      </a:lvl2pPr>
                      <a:lvl3pPr marL="1143000" indent="-228600">
                        <a:lnSpc>
                          <a:spcPct val="90000"/>
                        </a:lnSpc>
                        <a:spcBef>
                          <a:spcPts val="375"/>
                        </a:spcBef>
                        <a:buFont typeface="Arial" panose="020B0604020202020204" pitchFamily="34" charset="0"/>
                        <a:defRPr sz="1300">
                          <a:solidFill>
                            <a:schemeClr val="tx1"/>
                          </a:solidFill>
                          <a:latin typeface="等线" panose="02010600030101010101" pitchFamily="2" charset="-122"/>
                        </a:defRPr>
                      </a:lvl3pPr>
                      <a:lvl4pPr marL="1600200" indent="-228600">
                        <a:lnSpc>
                          <a:spcPct val="90000"/>
                        </a:lnSpc>
                        <a:spcBef>
                          <a:spcPts val="375"/>
                        </a:spcBef>
                        <a:buFont typeface="Arial" panose="020B0604020202020204" pitchFamily="34" charset="0"/>
                        <a:defRPr sz="1100">
                          <a:solidFill>
                            <a:schemeClr val="tx1"/>
                          </a:solidFill>
                          <a:latin typeface="等线" panose="02010600030101010101" pitchFamily="2" charset="-122"/>
                        </a:defRPr>
                      </a:lvl4pPr>
                      <a:lvl5pPr marL="2057400" indent="-228600">
                        <a:lnSpc>
                          <a:spcPct val="90000"/>
                        </a:lnSpc>
                        <a:spcBef>
                          <a:spcPts val="375"/>
                        </a:spcBef>
                        <a:buFont typeface="Arial" panose="020B0604020202020204" pitchFamily="34" charset="0"/>
                        <a:defRPr sz="1100">
                          <a:solidFill>
                            <a:schemeClr val="tx1"/>
                          </a:solidFill>
                          <a:latin typeface="等线"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accent1"/>
                          </a:solidFill>
                          <a:effectLst/>
                          <a:latin typeface="等线" panose="02010600030101010101" pitchFamily="2" charset="-122"/>
                          <a:ea typeface="宋体" panose="02010600030101010101" pitchFamily="2" charset="-122"/>
                          <a:cs typeface="Arial" panose="020B0604020202020204" pitchFamily="34" charset="0"/>
                        </a:rPr>
                        <a:t>运算优先级：（）</a:t>
                      </a:r>
                      <a:r>
                        <a:rPr kumimoji="0" lang="en-US" altLang="zh-CN" sz="1800" b="0" i="0" u="none" strike="noStrike" cap="none" normalizeH="0" baseline="0">
                          <a:ln>
                            <a:noFill/>
                          </a:ln>
                          <a:solidFill>
                            <a:schemeClr val="accent1"/>
                          </a:solidFill>
                          <a:effectLst/>
                          <a:latin typeface="等线" panose="02010600030101010101" pitchFamily="2" charset="-122"/>
                          <a:ea typeface="宋体" panose="02010600030101010101" pitchFamily="2" charset="-122"/>
                          <a:cs typeface="Arial" panose="020B0604020202020204" pitchFamily="34" charset="0"/>
                        </a:rPr>
                        <a:t>&gt;not &gt;and &gt;or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endParaRPr>
                    </a:p>
                  </a:txBody>
                  <a:tcPr marL="68580" marR="68580" marT="34296" marB="34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extLst>
                  <a:ext uri="{0D108BD9-81ED-4DB2-BD59-A6C34878D82A}">
                    <a16:rowId xmlns:a16="http://schemas.microsoft.com/office/drawing/2014/main" val="2879027777"/>
                  </a:ext>
                </a:extLst>
              </a:tr>
              <a:tr h="1166057">
                <a:tc>
                  <a:txBody>
                    <a:bodyPr/>
                    <a:lstStyle>
                      <a:lvl1pPr defTabSz="685800">
                        <a:lnSpc>
                          <a:spcPct val="90000"/>
                        </a:lnSpc>
                        <a:spcBef>
                          <a:spcPts val="750"/>
                        </a:spcBef>
                        <a:buFont typeface="Arial" panose="020B0604020202020204" pitchFamily="34" charset="0"/>
                        <a:defRPr sz="1900">
                          <a:solidFill>
                            <a:schemeClr val="tx1"/>
                          </a:solidFill>
                          <a:latin typeface="等线" panose="02010600030101010101" pitchFamily="2" charset="-122"/>
                        </a:defRPr>
                      </a:lvl1pPr>
                      <a:lvl2pPr marL="742950" indent="-285750" defTabSz="685800">
                        <a:lnSpc>
                          <a:spcPct val="90000"/>
                        </a:lnSpc>
                        <a:spcBef>
                          <a:spcPts val="375"/>
                        </a:spcBef>
                        <a:buFont typeface="Arial" panose="020B0604020202020204" pitchFamily="34" charset="0"/>
                        <a:defRPr sz="1600">
                          <a:solidFill>
                            <a:schemeClr val="tx1"/>
                          </a:solidFill>
                          <a:latin typeface="等线" panose="02010600030101010101" pitchFamily="2" charset="-122"/>
                        </a:defRPr>
                      </a:lvl2pPr>
                      <a:lvl3pPr marL="1143000" indent="-228600" defTabSz="685800">
                        <a:lnSpc>
                          <a:spcPct val="90000"/>
                        </a:lnSpc>
                        <a:spcBef>
                          <a:spcPts val="375"/>
                        </a:spcBef>
                        <a:buFont typeface="Arial" panose="020B0604020202020204" pitchFamily="34" charset="0"/>
                        <a:defRPr sz="1300">
                          <a:solidFill>
                            <a:schemeClr val="tx1"/>
                          </a:solidFill>
                          <a:latin typeface="等线" panose="02010600030101010101" pitchFamily="2" charset="-122"/>
                        </a:defRPr>
                      </a:lvl3pPr>
                      <a:lvl4pPr marL="16002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4pPr>
                      <a:lvl5pPr marL="20574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5pPr>
                      <a:lvl6pPr marL="25146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6pPr>
                      <a:lvl7pPr marL="29718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7pPr>
                      <a:lvl8pPr marL="34290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8pPr>
                      <a:lvl9pPr marL="38862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OR</a:t>
                      </a:r>
                      <a:endParaRPr kumimoji="0" lang="zh-CN" altLang="en-US"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endParaRPr>
                    </a:p>
                  </a:txBody>
                  <a:tcPr marL="68580" marR="68580" marT="34296" marB="34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BF5"/>
                    </a:solidFill>
                  </a:tcPr>
                </a:tc>
                <a:tc>
                  <a:txBody>
                    <a:bodyPr/>
                    <a:lstStyle>
                      <a:lvl1pPr defTabSz="685800">
                        <a:lnSpc>
                          <a:spcPct val="90000"/>
                        </a:lnSpc>
                        <a:spcBef>
                          <a:spcPts val="750"/>
                        </a:spcBef>
                        <a:buFont typeface="Arial" panose="020B0604020202020204" pitchFamily="34" charset="0"/>
                        <a:defRPr sz="1900">
                          <a:solidFill>
                            <a:schemeClr val="tx1"/>
                          </a:solidFill>
                          <a:latin typeface="等线" panose="02010600030101010101" pitchFamily="2" charset="-122"/>
                        </a:defRPr>
                      </a:lvl1pPr>
                      <a:lvl2pPr marL="742950" indent="-285750" defTabSz="685800">
                        <a:lnSpc>
                          <a:spcPct val="90000"/>
                        </a:lnSpc>
                        <a:spcBef>
                          <a:spcPts val="375"/>
                        </a:spcBef>
                        <a:buFont typeface="Arial" panose="020B0604020202020204" pitchFamily="34" charset="0"/>
                        <a:defRPr sz="1600">
                          <a:solidFill>
                            <a:schemeClr val="tx1"/>
                          </a:solidFill>
                          <a:latin typeface="等线" panose="02010600030101010101" pitchFamily="2" charset="-122"/>
                        </a:defRPr>
                      </a:lvl2pPr>
                      <a:lvl3pPr marL="1143000" indent="-228600" defTabSz="685800">
                        <a:lnSpc>
                          <a:spcPct val="90000"/>
                        </a:lnSpc>
                        <a:spcBef>
                          <a:spcPts val="375"/>
                        </a:spcBef>
                        <a:buFont typeface="Arial" panose="020B0604020202020204" pitchFamily="34" charset="0"/>
                        <a:defRPr sz="1300">
                          <a:solidFill>
                            <a:schemeClr val="tx1"/>
                          </a:solidFill>
                          <a:latin typeface="等线" panose="02010600030101010101" pitchFamily="2" charset="-122"/>
                        </a:defRPr>
                      </a:lvl3pPr>
                      <a:lvl4pPr marL="16002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4pPr>
                      <a:lvl5pPr marL="20574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5pPr>
                      <a:lvl6pPr marL="25146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6pPr>
                      <a:lvl7pPr marL="29718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7pPr>
                      <a:lvl8pPr marL="34290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8pPr>
                      <a:lvl9pPr marL="38862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用于扩大检索范围，类似于“并集”概</a:t>
                      </a:r>
                    </a:p>
                  </a:txBody>
                  <a:tcPr marL="68580" marR="68580" marT="34296" marB="34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BF5"/>
                    </a:solidFill>
                  </a:tcPr>
                </a:tc>
                <a:tc>
                  <a:txBody>
                    <a:bodyPr/>
                    <a:lstStyle>
                      <a:lvl1pPr>
                        <a:lnSpc>
                          <a:spcPct val="90000"/>
                        </a:lnSpc>
                        <a:spcBef>
                          <a:spcPts val="750"/>
                        </a:spcBef>
                        <a:buFont typeface="Arial" panose="020B0604020202020204" pitchFamily="34" charset="0"/>
                        <a:defRPr sz="1900">
                          <a:solidFill>
                            <a:schemeClr val="tx1"/>
                          </a:solidFill>
                          <a:latin typeface="等线" panose="02010600030101010101" pitchFamily="2" charset="-122"/>
                        </a:defRPr>
                      </a:lvl1pPr>
                      <a:lvl2pPr marL="742950" indent="-285750">
                        <a:lnSpc>
                          <a:spcPct val="90000"/>
                        </a:lnSpc>
                        <a:spcBef>
                          <a:spcPts val="375"/>
                        </a:spcBef>
                        <a:buFont typeface="Arial" panose="020B0604020202020204" pitchFamily="34" charset="0"/>
                        <a:defRPr sz="1600">
                          <a:solidFill>
                            <a:schemeClr val="tx1"/>
                          </a:solidFill>
                          <a:latin typeface="等线" panose="02010600030101010101" pitchFamily="2" charset="-122"/>
                        </a:defRPr>
                      </a:lvl2pPr>
                      <a:lvl3pPr marL="1143000" indent="-228600">
                        <a:lnSpc>
                          <a:spcPct val="90000"/>
                        </a:lnSpc>
                        <a:spcBef>
                          <a:spcPts val="375"/>
                        </a:spcBef>
                        <a:buFont typeface="Arial" panose="020B0604020202020204" pitchFamily="34" charset="0"/>
                        <a:defRPr sz="1300">
                          <a:solidFill>
                            <a:schemeClr val="tx1"/>
                          </a:solidFill>
                          <a:latin typeface="等线" panose="02010600030101010101" pitchFamily="2" charset="-122"/>
                        </a:defRPr>
                      </a:lvl3pPr>
                      <a:lvl4pPr marL="1600200" indent="-228600">
                        <a:lnSpc>
                          <a:spcPct val="90000"/>
                        </a:lnSpc>
                        <a:spcBef>
                          <a:spcPts val="375"/>
                        </a:spcBef>
                        <a:buFont typeface="Arial" panose="020B0604020202020204" pitchFamily="34" charset="0"/>
                        <a:defRPr sz="1100">
                          <a:solidFill>
                            <a:schemeClr val="tx1"/>
                          </a:solidFill>
                          <a:latin typeface="等线" panose="02010600030101010101" pitchFamily="2" charset="-122"/>
                        </a:defRPr>
                      </a:lvl4pPr>
                      <a:lvl5pPr marL="2057400" indent="-228600">
                        <a:lnSpc>
                          <a:spcPct val="90000"/>
                        </a:lnSpc>
                        <a:spcBef>
                          <a:spcPts val="375"/>
                        </a:spcBef>
                        <a:buFont typeface="Arial" panose="020B0604020202020204" pitchFamily="34" charset="0"/>
                        <a:defRPr sz="1100">
                          <a:solidFill>
                            <a:schemeClr val="tx1"/>
                          </a:solidFill>
                          <a:latin typeface="等线"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0" i="1"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college </a:t>
                      </a:r>
                      <a:r>
                        <a:rPr kumimoji="0" lang="en-US" altLang="zh-CN" sz="1800" b="0" i="1" u="sng"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or</a:t>
                      </a:r>
                      <a:r>
                        <a:rPr kumimoji="0" lang="en-US" altLang="zh-CN" sz="1800" b="0" i="1"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 university  </a:t>
                      </a:r>
                      <a:r>
                        <a:rPr kumimoji="0" lang="zh-CN" altLang="en-US"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检索的结果中或者包含</a:t>
                      </a:r>
                      <a:r>
                        <a:rPr kumimoji="0" lang="en-US" altLang="zh-CN"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college </a:t>
                      </a:r>
                      <a:r>
                        <a:rPr kumimoji="0" lang="zh-CN" altLang="en-US"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，或者包含</a:t>
                      </a:r>
                      <a:r>
                        <a:rPr kumimoji="0" lang="en-US" altLang="zh-CN"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university</a:t>
                      </a:r>
                      <a:r>
                        <a:rPr kumimoji="0" lang="zh-CN" altLang="en-US"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a:t>
                      </a:r>
                      <a:endParaRPr kumimoji="0" lang="en-US" altLang="zh-CN"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endParaRPr>
                    </a:p>
                  </a:txBody>
                  <a:tcPr marL="68580" marR="68580" marT="34296" marB="34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BF5"/>
                    </a:solidFill>
                  </a:tcPr>
                </a:tc>
                <a:tc vMerge="1">
                  <a:txBody>
                    <a:bodyPr/>
                    <a:lstStyle/>
                    <a:p>
                      <a:endParaRPr lang="zh-CN" altLang="en-US"/>
                    </a:p>
                  </a:txBody>
                  <a:tcPr/>
                </a:tc>
                <a:extLst>
                  <a:ext uri="{0D108BD9-81ED-4DB2-BD59-A6C34878D82A}">
                    <a16:rowId xmlns:a16="http://schemas.microsoft.com/office/drawing/2014/main" val="1241385595"/>
                  </a:ext>
                </a:extLst>
              </a:tr>
              <a:tr h="1166057">
                <a:tc>
                  <a:txBody>
                    <a:bodyPr/>
                    <a:lstStyle>
                      <a:lvl1pPr defTabSz="685800">
                        <a:lnSpc>
                          <a:spcPct val="90000"/>
                        </a:lnSpc>
                        <a:spcBef>
                          <a:spcPts val="750"/>
                        </a:spcBef>
                        <a:buFont typeface="Arial" panose="020B0604020202020204" pitchFamily="34" charset="0"/>
                        <a:defRPr sz="1900">
                          <a:solidFill>
                            <a:schemeClr val="tx1"/>
                          </a:solidFill>
                          <a:latin typeface="等线" panose="02010600030101010101" pitchFamily="2" charset="-122"/>
                        </a:defRPr>
                      </a:lvl1pPr>
                      <a:lvl2pPr marL="742950" indent="-285750" defTabSz="685800">
                        <a:lnSpc>
                          <a:spcPct val="90000"/>
                        </a:lnSpc>
                        <a:spcBef>
                          <a:spcPts val="375"/>
                        </a:spcBef>
                        <a:buFont typeface="Arial" panose="020B0604020202020204" pitchFamily="34" charset="0"/>
                        <a:defRPr sz="1600">
                          <a:solidFill>
                            <a:schemeClr val="tx1"/>
                          </a:solidFill>
                          <a:latin typeface="等线" panose="02010600030101010101" pitchFamily="2" charset="-122"/>
                        </a:defRPr>
                      </a:lvl2pPr>
                      <a:lvl3pPr marL="1143000" indent="-228600" defTabSz="685800">
                        <a:lnSpc>
                          <a:spcPct val="90000"/>
                        </a:lnSpc>
                        <a:spcBef>
                          <a:spcPts val="375"/>
                        </a:spcBef>
                        <a:buFont typeface="Arial" panose="020B0604020202020204" pitchFamily="34" charset="0"/>
                        <a:defRPr sz="1300">
                          <a:solidFill>
                            <a:schemeClr val="tx1"/>
                          </a:solidFill>
                          <a:latin typeface="等线" panose="02010600030101010101" pitchFamily="2" charset="-122"/>
                        </a:defRPr>
                      </a:lvl3pPr>
                      <a:lvl4pPr marL="16002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4pPr>
                      <a:lvl5pPr marL="20574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5pPr>
                      <a:lvl6pPr marL="25146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6pPr>
                      <a:lvl7pPr marL="29718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7pPr>
                      <a:lvl8pPr marL="34290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8pPr>
                      <a:lvl9pPr marL="38862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NOT</a:t>
                      </a:r>
                      <a:endParaRPr kumimoji="0" lang="zh-CN" altLang="en-US"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endParaRPr>
                    </a:p>
                  </a:txBody>
                  <a:tcPr marL="68580" marR="68580" marT="34296" marB="34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c>
                  <a:txBody>
                    <a:bodyPr/>
                    <a:lstStyle>
                      <a:lvl1pPr>
                        <a:lnSpc>
                          <a:spcPct val="90000"/>
                        </a:lnSpc>
                        <a:spcBef>
                          <a:spcPts val="750"/>
                        </a:spcBef>
                        <a:buFont typeface="Arial" panose="020B0604020202020204" pitchFamily="34" charset="0"/>
                        <a:defRPr sz="1900">
                          <a:solidFill>
                            <a:schemeClr val="tx1"/>
                          </a:solidFill>
                          <a:latin typeface="等线" panose="02010600030101010101" pitchFamily="2" charset="-122"/>
                        </a:defRPr>
                      </a:lvl1pPr>
                      <a:lvl2pPr marL="742950" indent="-285750">
                        <a:lnSpc>
                          <a:spcPct val="90000"/>
                        </a:lnSpc>
                        <a:spcBef>
                          <a:spcPts val="375"/>
                        </a:spcBef>
                        <a:buFont typeface="Arial" panose="020B0604020202020204" pitchFamily="34" charset="0"/>
                        <a:defRPr sz="1600">
                          <a:solidFill>
                            <a:schemeClr val="tx1"/>
                          </a:solidFill>
                          <a:latin typeface="等线" panose="02010600030101010101" pitchFamily="2" charset="-122"/>
                        </a:defRPr>
                      </a:lvl2pPr>
                      <a:lvl3pPr marL="1143000" indent="-228600">
                        <a:lnSpc>
                          <a:spcPct val="90000"/>
                        </a:lnSpc>
                        <a:spcBef>
                          <a:spcPts val="375"/>
                        </a:spcBef>
                        <a:buFont typeface="Arial" panose="020B0604020202020204" pitchFamily="34" charset="0"/>
                        <a:defRPr sz="1300">
                          <a:solidFill>
                            <a:schemeClr val="tx1"/>
                          </a:solidFill>
                          <a:latin typeface="等线" panose="02010600030101010101" pitchFamily="2" charset="-122"/>
                        </a:defRPr>
                      </a:lvl3pPr>
                      <a:lvl4pPr marL="1600200" indent="-228600">
                        <a:lnSpc>
                          <a:spcPct val="90000"/>
                        </a:lnSpc>
                        <a:spcBef>
                          <a:spcPts val="375"/>
                        </a:spcBef>
                        <a:buFont typeface="Arial" panose="020B0604020202020204" pitchFamily="34" charset="0"/>
                        <a:defRPr sz="1100">
                          <a:solidFill>
                            <a:schemeClr val="tx1"/>
                          </a:solidFill>
                          <a:latin typeface="等线" panose="02010600030101010101" pitchFamily="2" charset="-122"/>
                        </a:defRPr>
                      </a:lvl4pPr>
                      <a:lvl5pPr marL="2057400" indent="-228600">
                        <a:lnSpc>
                          <a:spcPct val="90000"/>
                        </a:lnSpc>
                        <a:spcBef>
                          <a:spcPts val="375"/>
                        </a:spcBef>
                        <a:buFont typeface="Arial" panose="020B0604020202020204" pitchFamily="34" charset="0"/>
                        <a:defRPr sz="1100">
                          <a:solidFill>
                            <a:schemeClr val="tx1"/>
                          </a:solidFill>
                          <a:latin typeface="等线"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用于排除检索结果中不需要的项，类似于“非”的概念</a:t>
                      </a:r>
                      <a:endParaRPr kumimoji="0" lang="en-US" altLang="zh-CN" sz="1800" b="0" i="0" u="none" strike="noStrike" cap="none" normalizeH="0" baseline="0" dirty="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endParaRPr>
                    </a:p>
                  </a:txBody>
                  <a:tcPr marL="68580" marR="68580" marT="34296" marB="34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c>
                  <a:txBody>
                    <a:bodyPr/>
                    <a:lstStyle>
                      <a:lvl1pPr>
                        <a:lnSpc>
                          <a:spcPct val="90000"/>
                        </a:lnSpc>
                        <a:spcBef>
                          <a:spcPts val="750"/>
                        </a:spcBef>
                        <a:buFont typeface="Arial" panose="020B0604020202020204" pitchFamily="34" charset="0"/>
                        <a:defRPr sz="1900">
                          <a:solidFill>
                            <a:schemeClr val="tx1"/>
                          </a:solidFill>
                          <a:latin typeface="等线" panose="02010600030101010101" pitchFamily="2" charset="-122"/>
                        </a:defRPr>
                      </a:lvl1pPr>
                      <a:lvl2pPr marL="742950" indent="-285750">
                        <a:lnSpc>
                          <a:spcPct val="90000"/>
                        </a:lnSpc>
                        <a:spcBef>
                          <a:spcPts val="375"/>
                        </a:spcBef>
                        <a:buFont typeface="Arial" panose="020B0604020202020204" pitchFamily="34" charset="0"/>
                        <a:defRPr sz="1600">
                          <a:solidFill>
                            <a:schemeClr val="tx1"/>
                          </a:solidFill>
                          <a:latin typeface="等线" panose="02010600030101010101" pitchFamily="2" charset="-122"/>
                        </a:defRPr>
                      </a:lvl2pPr>
                      <a:lvl3pPr marL="1143000" indent="-228600">
                        <a:lnSpc>
                          <a:spcPct val="90000"/>
                        </a:lnSpc>
                        <a:spcBef>
                          <a:spcPts val="375"/>
                        </a:spcBef>
                        <a:buFont typeface="Arial" panose="020B0604020202020204" pitchFamily="34" charset="0"/>
                        <a:defRPr sz="1300">
                          <a:solidFill>
                            <a:schemeClr val="tx1"/>
                          </a:solidFill>
                          <a:latin typeface="等线" panose="02010600030101010101" pitchFamily="2" charset="-122"/>
                        </a:defRPr>
                      </a:lvl3pPr>
                      <a:lvl4pPr marL="1600200" indent="-228600">
                        <a:lnSpc>
                          <a:spcPct val="90000"/>
                        </a:lnSpc>
                        <a:spcBef>
                          <a:spcPts val="375"/>
                        </a:spcBef>
                        <a:buFont typeface="Arial" panose="020B0604020202020204" pitchFamily="34" charset="0"/>
                        <a:defRPr sz="1100">
                          <a:solidFill>
                            <a:schemeClr val="tx1"/>
                          </a:solidFill>
                          <a:latin typeface="等线" panose="02010600030101010101" pitchFamily="2" charset="-122"/>
                        </a:defRPr>
                      </a:lvl4pPr>
                      <a:lvl5pPr marL="2057400" indent="-228600">
                        <a:lnSpc>
                          <a:spcPct val="90000"/>
                        </a:lnSpc>
                        <a:spcBef>
                          <a:spcPts val="375"/>
                        </a:spcBef>
                        <a:buFont typeface="Arial" panose="020B0604020202020204" pitchFamily="34" charset="0"/>
                        <a:defRPr sz="1100">
                          <a:solidFill>
                            <a:schemeClr val="tx1"/>
                          </a:solidFill>
                          <a:latin typeface="等线"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0" i="1"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Cookies</a:t>
                      </a:r>
                      <a:r>
                        <a:rPr kumimoji="0" lang="en-US" altLang="zh-CN" sz="1800" b="0" i="1"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 </a:t>
                      </a:r>
                      <a:r>
                        <a:rPr kumimoji="0" lang="en-US" altLang="zh-CN" sz="1800" b="0" i="1" u="sng"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not</a:t>
                      </a:r>
                      <a:r>
                        <a:rPr kumimoji="0" lang="en-US" altLang="zh-CN" sz="1800" b="0" i="1"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 computer </a:t>
                      </a:r>
                      <a:r>
                        <a:rPr kumimoji="0" lang="zh-CN" altLang="en-US"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检索的结果只和</a:t>
                      </a:r>
                      <a:r>
                        <a:rPr kumimoji="0" lang="en-US" altLang="en-US" sz="1800" b="0" i="1"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Cookies</a:t>
                      </a:r>
                      <a:r>
                        <a:rPr kumimoji="0" lang="zh-CN" altLang="en-US"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相关，不包含</a:t>
                      </a:r>
                      <a:r>
                        <a:rPr kumimoji="0" lang="en-US" altLang="zh-CN" sz="1800" b="0" i="1"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computer </a:t>
                      </a:r>
                      <a:r>
                        <a:rPr kumimoji="0" lang="zh-CN" altLang="en-US"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a:t>
                      </a:r>
                      <a:endParaRPr kumimoji="0" lang="en-US" altLang="zh-CN"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endParaRPr>
                    </a:p>
                  </a:txBody>
                  <a:tcPr marL="68580" marR="68580" marT="34296" marB="34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c vMerge="1">
                  <a:txBody>
                    <a:bodyPr/>
                    <a:lstStyle/>
                    <a:p>
                      <a:endParaRPr lang="zh-CN" altLang="en-US"/>
                    </a:p>
                  </a:txBody>
                  <a:tcPr/>
                </a:tc>
                <a:extLst>
                  <a:ext uri="{0D108BD9-81ED-4DB2-BD59-A6C34878D82A}">
                    <a16:rowId xmlns:a16="http://schemas.microsoft.com/office/drawing/2014/main" val="3404115720"/>
                  </a:ext>
                </a:extLst>
              </a:tr>
              <a:tr h="1166057">
                <a:tc>
                  <a:txBody>
                    <a:bodyPr/>
                    <a:lstStyle>
                      <a:lvl1pPr defTabSz="685800">
                        <a:lnSpc>
                          <a:spcPct val="90000"/>
                        </a:lnSpc>
                        <a:spcBef>
                          <a:spcPts val="750"/>
                        </a:spcBef>
                        <a:buFont typeface="Arial" panose="020B0604020202020204" pitchFamily="34" charset="0"/>
                        <a:defRPr sz="1900">
                          <a:solidFill>
                            <a:schemeClr val="tx1"/>
                          </a:solidFill>
                          <a:latin typeface="等线" panose="02010600030101010101" pitchFamily="2" charset="-122"/>
                        </a:defRPr>
                      </a:lvl1pPr>
                      <a:lvl2pPr marL="742950" indent="-285750" defTabSz="685800">
                        <a:lnSpc>
                          <a:spcPct val="90000"/>
                        </a:lnSpc>
                        <a:spcBef>
                          <a:spcPts val="375"/>
                        </a:spcBef>
                        <a:buFont typeface="Arial" panose="020B0604020202020204" pitchFamily="34" charset="0"/>
                        <a:defRPr sz="1600">
                          <a:solidFill>
                            <a:schemeClr val="tx1"/>
                          </a:solidFill>
                          <a:latin typeface="等线" panose="02010600030101010101" pitchFamily="2" charset="-122"/>
                        </a:defRPr>
                      </a:lvl2pPr>
                      <a:lvl3pPr marL="1143000" indent="-228600" defTabSz="685800">
                        <a:lnSpc>
                          <a:spcPct val="90000"/>
                        </a:lnSpc>
                        <a:spcBef>
                          <a:spcPts val="375"/>
                        </a:spcBef>
                        <a:buFont typeface="Arial" panose="020B0604020202020204" pitchFamily="34" charset="0"/>
                        <a:defRPr sz="1300">
                          <a:solidFill>
                            <a:schemeClr val="tx1"/>
                          </a:solidFill>
                          <a:latin typeface="等线" panose="02010600030101010101" pitchFamily="2" charset="-122"/>
                        </a:defRPr>
                      </a:lvl3pPr>
                      <a:lvl4pPr marL="16002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4pPr>
                      <a:lvl5pPr marL="20574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5pPr>
                      <a:lvl6pPr marL="25146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6pPr>
                      <a:lvl7pPr marL="29718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7pPr>
                      <a:lvl8pPr marL="34290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8pPr>
                      <a:lvl9pPr marL="38862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Near Operator (N) </a:t>
                      </a:r>
                      <a:endParaRPr kumimoji="0" lang="zh-CN" altLang="en-US"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endParaRPr>
                    </a:p>
                  </a:txBody>
                  <a:tcPr marL="68580" marR="68580" marT="34296" marB="34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BF5"/>
                    </a:solidFill>
                  </a:tcPr>
                </a:tc>
                <a:tc>
                  <a:txBody>
                    <a:bodyPr/>
                    <a:lstStyle>
                      <a:lvl1pPr defTabSz="685800">
                        <a:lnSpc>
                          <a:spcPct val="90000"/>
                        </a:lnSpc>
                        <a:spcBef>
                          <a:spcPts val="750"/>
                        </a:spcBef>
                        <a:buFont typeface="Arial" panose="020B0604020202020204" pitchFamily="34" charset="0"/>
                        <a:defRPr sz="1900">
                          <a:solidFill>
                            <a:schemeClr val="tx1"/>
                          </a:solidFill>
                          <a:latin typeface="等线" panose="02010600030101010101" pitchFamily="2" charset="-122"/>
                        </a:defRPr>
                      </a:lvl1pPr>
                      <a:lvl2pPr marL="742950" indent="-285750" defTabSz="685800">
                        <a:lnSpc>
                          <a:spcPct val="90000"/>
                        </a:lnSpc>
                        <a:spcBef>
                          <a:spcPts val="375"/>
                        </a:spcBef>
                        <a:buFont typeface="Arial" panose="020B0604020202020204" pitchFamily="34" charset="0"/>
                        <a:defRPr sz="1600">
                          <a:solidFill>
                            <a:schemeClr val="tx1"/>
                          </a:solidFill>
                          <a:latin typeface="等线" panose="02010600030101010101" pitchFamily="2" charset="-122"/>
                        </a:defRPr>
                      </a:lvl2pPr>
                      <a:lvl3pPr marL="1143000" indent="-228600" defTabSz="685800">
                        <a:lnSpc>
                          <a:spcPct val="90000"/>
                        </a:lnSpc>
                        <a:spcBef>
                          <a:spcPts val="375"/>
                        </a:spcBef>
                        <a:buFont typeface="Arial" panose="020B0604020202020204" pitchFamily="34" charset="0"/>
                        <a:defRPr sz="1300">
                          <a:solidFill>
                            <a:schemeClr val="tx1"/>
                          </a:solidFill>
                          <a:latin typeface="等线" panose="02010600030101010101" pitchFamily="2" charset="-122"/>
                        </a:defRPr>
                      </a:lvl3pPr>
                      <a:lvl4pPr marL="16002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4pPr>
                      <a:lvl5pPr marL="20574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5pPr>
                      <a:lvl6pPr marL="25146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6pPr>
                      <a:lvl7pPr marL="29718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7pPr>
                      <a:lvl8pPr marL="34290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8pPr>
                      <a:lvl9pPr marL="38862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dirty="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endParaRPr>
                    </a:p>
                    <a:p>
                      <a:pPr marL="0" marR="0" lvl="0" indent="0" algn="l" defTabSz="6858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查找包含间隔指定数量字词的两个检索词（任意顺序） 的文档。两词顺序可以颠倒</a:t>
                      </a:r>
                    </a:p>
                  </a:txBody>
                  <a:tcPr marL="68580" marR="68580" marT="34296" marB="34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BF5"/>
                    </a:solidFill>
                  </a:tcPr>
                </a:tc>
                <a:tc>
                  <a:txBody>
                    <a:bodyPr/>
                    <a:lstStyle>
                      <a:lvl1pPr>
                        <a:lnSpc>
                          <a:spcPct val="90000"/>
                        </a:lnSpc>
                        <a:spcBef>
                          <a:spcPts val="750"/>
                        </a:spcBef>
                        <a:buFont typeface="Arial" panose="020B0604020202020204" pitchFamily="34" charset="0"/>
                        <a:defRPr sz="1900">
                          <a:solidFill>
                            <a:schemeClr val="tx1"/>
                          </a:solidFill>
                          <a:latin typeface="等线" panose="02010600030101010101" pitchFamily="2" charset="-122"/>
                        </a:defRPr>
                      </a:lvl1pPr>
                      <a:lvl2pPr marL="742950" indent="-285750">
                        <a:lnSpc>
                          <a:spcPct val="90000"/>
                        </a:lnSpc>
                        <a:spcBef>
                          <a:spcPts val="375"/>
                        </a:spcBef>
                        <a:buFont typeface="Arial" panose="020B0604020202020204" pitchFamily="34" charset="0"/>
                        <a:defRPr sz="1600">
                          <a:solidFill>
                            <a:schemeClr val="tx1"/>
                          </a:solidFill>
                          <a:latin typeface="等线" panose="02010600030101010101" pitchFamily="2" charset="-122"/>
                        </a:defRPr>
                      </a:lvl2pPr>
                      <a:lvl3pPr marL="1143000" indent="-228600">
                        <a:lnSpc>
                          <a:spcPct val="90000"/>
                        </a:lnSpc>
                        <a:spcBef>
                          <a:spcPts val="375"/>
                        </a:spcBef>
                        <a:buFont typeface="Arial" panose="020B0604020202020204" pitchFamily="34" charset="0"/>
                        <a:defRPr sz="1300">
                          <a:solidFill>
                            <a:schemeClr val="tx1"/>
                          </a:solidFill>
                          <a:latin typeface="等线" panose="02010600030101010101" pitchFamily="2" charset="-122"/>
                        </a:defRPr>
                      </a:lvl3pPr>
                      <a:lvl4pPr marL="1600200" indent="-228600">
                        <a:lnSpc>
                          <a:spcPct val="90000"/>
                        </a:lnSpc>
                        <a:spcBef>
                          <a:spcPts val="375"/>
                        </a:spcBef>
                        <a:buFont typeface="Arial" panose="020B0604020202020204" pitchFamily="34" charset="0"/>
                        <a:defRPr sz="1100">
                          <a:solidFill>
                            <a:schemeClr val="tx1"/>
                          </a:solidFill>
                          <a:latin typeface="等线" panose="02010600030101010101" pitchFamily="2" charset="-122"/>
                        </a:defRPr>
                      </a:lvl4pPr>
                      <a:lvl5pPr marL="2057400" indent="-228600">
                        <a:lnSpc>
                          <a:spcPct val="90000"/>
                        </a:lnSpc>
                        <a:spcBef>
                          <a:spcPts val="375"/>
                        </a:spcBef>
                        <a:buFont typeface="Arial" panose="020B0604020202020204" pitchFamily="34" charset="0"/>
                        <a:defRPr sz="1100">
                          <a:solidFill>
                            <a:schemeClr val="tx1"/>
                          </a:solidFill>
                          <a:latin typeface="等线"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0" i="1" u="none" strike="noStrike" cap="none" normalizeH="0" baseline="0" dirty="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 tax N5 reform</a:t>
                      </a:r>
                      <a:endParaRPr kumimoji="0" lang="zh-CN" altLang="en-US" sz="1800" b="0" i="1" u="none" strike="noStrike" cap="none" normalizeH="0" baseline="0" dirty="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endParaRPr>
                    </a:p>
                  </a:txBody>
                  <a:tcPr marL="68580" marR="68580" marT="34296" marB="34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BF5"/>
                    </a:solidFill>
                  </a:tcPr>
                </a:tc>
                <a:tc>
                  <a:txBody>
                    <a:bodyPr/>
                    <a:lstStyle>
                      <a:lvl1pPr defTabSz="685800">
                        <a:lnSpc>
                          <a:spcPct val="90000"/>
                        </a:lnSpc>
                        <a:spcBef>
                          <a:spcPts val="750"/>
                        </a:spcBef>
                        <a:buFont typeface="Arial" panose="020B0604020202020204" pitchFamily="34" charset="0"/>
                        <a:defRPr sz="1900">
                          <a:solidFill>
                            <a:schemeClr val="tx1"/>
                          </a:solidFill>
                          <a:latin typeface="等线" panose="02010600030101010101" pitchFamily="2" charset="-122"/>
                        </a:defRPr>
                      </a:lvl1pPr>
                      <a:lvl2pPr marL="742950" indent="-285750" defTabSz="685800">
                        <a:lnSpc>
                          <a:spcPct val="90000"/>
                        </a:lnSpc>
                        <a:spcBef>
                          <a:spcPts val="375"/>
                        </a:spcBef>
                        <a:buFont typeface="Arial" panose="020B0604020202020204" pitchFamily="34" charset="0"/>
                        <a:defRPr sz="1600">
                          <a:solidFill>
                            <a:schemeClr val="tx1"/>
                          </a:solidFill>
                          <a:latin typeface="等线" panose="02010600030101010101" pitchFamily="2" charset="-122"/>
                        </a:defRPr>
                      </a:lvl2pPr>
                      <a:lvl3pPr marL="1143000" indent="-228600" defTabSz="685800">
                        <a:lnSpc>
                          <a:spcPct val="90000"/>
                        </a:lnSpc>
                        <a:spcBef>
                          <a:spcPts val="375"/>
                        </a:spcBef>
                        <a:buFont typeface="Arial" panose="020B0604020202020204" pitchFamily="34" charset="0"/>
                        <a:defRPr sz="1300">
                          <a:solidFill>
                            <a:schemeClr val="tx1"/>
                          </a:solidFill>
                          <a:latin typeface="等线" panose="02010600030101010101" pitchFamily="2" charset="-122"/>
                        </a:defRPr>
                      </a:lvl3pPr>
                      <a:lvl4pPr marL="16002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4pPr>
                      <a:lvl5pPr marL="20574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5pPr>
                      <a:lvl6pPr marL="25146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6pPr>
                      <a:lvl7pPr marL="29718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7pPr>
                      <a:lvl8pPr marL="34290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8pPr>
                      <a:lvl9pPr marL="38862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endParaRPr>
                    </a:p>
                  </a:txBody>
                  <a:tcPr marL="68580" marR="68580" marT="34296" marB="34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BF5"/>
                    </a:solidFill>
                  </a:tcPr>
                </a:tc>
                <a:extLst>
                  <a:ext uri="{0D108BD9-81ED-4DB2-BD59-A6C34878D82A}">
                    <a16:rowId xmlns:a16="http://schemas.microsoft.com/office/drawing/2014/main" val="2412178522"/>
                  </a:ext>
                </a:extLst>
              </a:tr>
              <a:tr h="891691">
                <a:tc>
                  <a:txBody>
                    <a:bodyPr/>
                    <a:lstStyle>
                      <a:lvl1pPr defTabSz="685800">
                        <a:lnSpc>
                          <a:spcPct val="90000"/>
                        </a:lnSpc>
                        <a:spcBef>
                          <a:spcPts val="750"/>
                        </a:spcBef>
                        <a:buFont typeface="Arial" panose="020B0604020202020204" pitchFamily="34" charset="0"/>
                        <a:defRPr sz="1900">
                          <a:solidFill>
                            <a:schemeClr val="tx1"/>
                          </a:solidFill>
                          <a:latin typeface="等线" panose="02010600030101010101" pitchFamily="2" charset="-122"/>
                        </a:defRPr>
                      </a:lvl1pPr>
                      <a:lvl2pPr marL="742950" indent="-285750" defTabSz="685800">
                        <a:lnSpc>
                          <a:spcPct val="90000"/>
                        </a:lnSpc>
                        <a:spcBef>
                          <a:spcPts val="375"/>
                        </a:spcBef>
                        <a:buFont typeface="Arial" panose="020B0604020202020204" pitchFamily="34" charset="0"/>
                        <a:defRPr sz="1600">
                          <a:solidFill>
                            <a:schemeClr val="tx1"/>
                          </a:solidFill>
                          <a:latin typeface="等线" panose="02010600030101010101" pitchFamily="2" charset="-122"/>
                        </a:defRPr>
                      </a:lvl2pPr>
                      <a:lvl3pPr marL="1143000" indent="-228600" defTabSz="685800">
                        <a:lnSpc>
                          <a:spcPct val="90000"/>
                        </a:lnSpc>
                        <a:spcBef>
                          <a:spcPts val="375"/>
                        </a:spcBef>
                        <a:buFont typeface="Arial" panose="020B0604020202020204" pitchFamily="34" charset="0"/>
                        <a:defRPr sz="1300">
                          <a:solidFill>
                            <a:schemeClr val="tx1"/>
                          </a:solidFill>
                          <a:latin typeface="等线" panose="02010600030101010101" pitchFamily="2" charset="-122"/>
                        </a:defRPr>
                      </a:lvl3pPr>
                      <a:lvl4pPr marL="16002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4pPr>
                      <a:lvl5pPr marL="20574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5pPr>
                      <a:lvl6pPr marL="25146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6pPr>
                      <a:lvl7pPr marL="29718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7pPr>
                      <a:lvl8pPr marL="34290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8pPr>
                      <a:lvl9pPr marL="38862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accent1"/>
                          </a:solidFill>
                          <a:effectLst/>
                          <a:latin typeface="Georgia" panose="02040502050405020303" pitchFamily="18" charset="0"/>
                          <a:ea typeface="等线" panose="02010600030101010101" pitchFamily="2" charset="-122"/>
                          <a:cs typeface="Arial" panose="020B0604020202020204" pitchFamily="34" charset="0"/>
                        </a:rPr>
                        <a:t>Within Operator (W) </a:t>
                      </a:r>
                      <a:endParaRPr kumimoji="0" lang="zh-CN" altLang="en-US" sz="1800" b="0" i="0" u="none" strike="noStrike" cap="none" normalizeH="0" baseline="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endParaRPr>
                    </a:p>
                  </a:txBody>
                  <a:tcPr marL="68580" marR="68580" marT="34296" marB="34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c>
                  <a:txBody>
                    <a:bodyPr/>
                    <a:lstStyle>
                      <a:lvl1pPr>
                        <a:lnSpc>
                          <a:spcPct val="90000"/>
                        </a:lnSpc>
                        <a:spcBef>
                          <a:spcPts val="750"/>
                        </a:spcBef>
                        <a:buFont typeface="Arial" panose="020B0604020202020204" pitchFamily="34" charset="0"/>
                        <a:defRPr sz="1900">
                          <a:solidFill>
                            <a:schemeClr val="tx1"/>
                          </a:solidFill>
                          <a:latin typeface="等线" panose="02010600030101010101" pitchFamily="2" charset="-122"/>
                        </a:defRPr>
                      </a:lvl1pPr>
                      <a:lvl2pPr marL="742950" indent="-285750">
                        <a:lnSpc>
                          <a:spcPct val="90000"/>
                        </a:lnSpc>
                        <a:spcBef>
                          <a:spcPts val="375"/>
                        </a:spcBef>
                        <a:buFont typeface="Arial" panose="020B0604020202020204" pitchFamily="34" charset="0"/>
                        <a:defRPr sz="1600">
                          <a:solidFill>
                            <a:schemeClr val="tx1"/>
                          </a:solidFill>
                          <a:latin typeface="等线" panose="02010600030101010101" pitchFamily="2" charset="-122"/>
                        </a:defRPr>
                      </a:lvl2pPr>
                      <a:lvl3pPr marL="1143000" indent="-228600">
                        <a:lnSpc>
                          <a:spcPct val="90000"/>
                        </a:lnSpc>
                        <a:spcBef>
                          <a:spcPts val="375"/>
                        </a:spcBef>
                        <a:buFont typeface="Arial" panose="020B0604020202020204" pitchFamily="34" charset="0"/>
                        <a:defRPr sz="1300">
                          <a:solidFill>
                            <a:schemeClr val="tx1"/>
                          </a:solidFill>
                          <a:latin typeface="等线" panose="02010600030101010101" pitchFamily="2" charset="-122"/>
                        </a:defRPr>
                      </a:lvl3pPr>
                      <a:lvl4pPr marL="1600200" indent="-228600">
                        <a:lnSpc>
                          <a:spcPct val="90000"/>
                        </a:lnSpc>
                        <a:spcBef>
                          <a:spcPts val="375"/>
                        </a:spcBef>
                        <a:buFont typeface="Arial" panose="020B0604020202020204" pitchFamily="34" charset="0"/>
                        <a:defRPr sz="1100">
                          <a:solidFill>
                            <a:schemeClr val="tx1"/>
                          </a:solidFill>
                          <a:latin typeface="等线" panose="02010600030101010101" pitchFamily="2" charset="-122"/>
                        </a:defRPr>
                      </a:lvl4pPr>
                      <a:lvl5pPr marL="2057400" indent="-228600">
                        <a:lnSpc>
                          <a:spcPct val="90000"/>
                        </a:lnSpc>
                        <a:spcBef>
                          <a:spcPts val="375"/>
                        </a:spcBef>
                        <a:buFont typeface="Arial" panose="020B0604020202020204" pitchFamily="34" charset="0"/>
                        <a:defRPr sz="1100">
                          <a:solidFill>
                            <a:schemeClr val="tx1"/>
                          </a:solidFill>
                          <a:latin typeface="等线"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查找包含间隔指定数量字词的两个检索词（任意顺序） 的文档。两词顺序不能改变</a:t>
                      </a:r>
                    </a:p>
                  </a:txBody>
                  <a:tcPr marL="68580" marR="68580" marT="34296" marB="34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c>
                  <a:txBody>
                    <a:bodyPr/>
                    <a:lstStyle>
                      <a:lvl1pPr>
                        <a:lnSpc>
                          <a:spcPct val="90000"/>
                        </a:lnSpc>
                        <a:spcBef>
                          <a:spcPts val="750"/>
                        </a:spcBef>
                        <a:buFont typeface="Arial" panose="020B0604020202020204" pitchFamily="34" charset="0"/>
                        <a:defRPr sz="1900">
                          <a:solidFill>
                            <a:schemeClr val="tx1"/>
                          </a:solidFill>
                          <a:latin typeface="等线" panose="02010600030101010101" pitchFamily="2" charset="-122"/>
                        </a:defRPr>
                      </a:lvl1pPr>
                      <a:lvl2pPr marL="742950" indent="-285750">
                        <a:lnSpc>
                          <a:spcPct val="90000"/>
                        </a:lnSpc>
                        <a:spcBef>
                          <a:spcPts val="375"/>
                        </a:spcBef>
                        <a:buFont typeface="Arial" panose="020B0604020202020204" pitchFamily="34" charset="0"/>
                        <a:defRPr sz="1600">
                          <a:solidFill>
                            <a:schemeClr val="tx1"/>
                          </a:solidFill>
                          <a:latin typeface="等线" panose="02010600030101010101" pitchFamily="2" charset="-122"/>
                        </a:defRPr>
                      </a:lvl2pPr>
                      <a:lvl3pPr marL="1143000" indent="-228600">
                        <a:lnSpc>
                          <a:spcPct val="90000"/>
                        </a:lnSpc>
                        <a:spcBef>
                          <a:spcPts val="375"/>
                        </a:spcBef>
                        <a:buFont typeface="Arial" panose="020B0604020202020204" pitchFamily="34" charset="0"/>
                        <a:defRPr sz="1300">
                          <a:solidFill>
                            <a:schemeClr val="tx1"/>
                          </a:solidFill>
                          <a:latin typeface="等线" panose="02010600030101010101" pitchFamily="2" charset="-122"/>
                        </a:defRPr>
                      </a:lvl3pPr>
                      <a:lvl4pPr marL="1600200" indent="-228600">
                        <a:lnSpc>
                          <a:spcPct val="90000"/>
                        </a:lnSpc>
                        <a:spcBef>
                          <a:spcPts val="375"/>
                        </a:spcBef>
                        <a:buFont typeface="Arial" panose="020B0604020202020204" pitchFamily="34" charset="0"/>
                        <a:defRPr sz="1100">
                          <a:solidFill>
                            <a:schemeClr val="tx1"/>
                          </a:solidFill>
                          <a:latin typeface="等线" panose="02010600030101010101" pitchFamily="2" charset="-122"/>
                        </a:defRPr>
                      </a:lvl4pPr>
                      <a:lvl5pPr marL="2057400" indent="-228600">
                        <a:lnSpc>
                          <a:spcPct val="90000"/>
                        </a:lnSpc>
                        <a:spcBef>
                          <a:spcPts val="375"/>
                        </a:spcBef>
                        <a:buFont typeface="Arial" panose="020B0604020202020204" pitchFamily="34" charset="0"/>
                        <a:defRPr sz="1100">
                          <a:solidFill>
                            <a:schemeClr val="tx1"/>
                          </a:solidFill>
                          <a:latin typeface="等线"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0" i="1" u="none" strike="noStrike" cap="none" normalizeH="0" baseline="0" dirty="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rPr>
                        <a:t>tax W8 reform</a:t>
                      </a:r>
                      <a:endParaRPr kumimoji="0" lang="zh-CN" altLang="en-US" sz="1800" b="0" i="1" u="none" strike="noStrike" cap="none" normalizeH="0" baseline="0" dirty="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endParaRPr>
                    </a:p>
                  </a:txBody>
                  <a:tcPr marL="68580" marR="68580" marT="34296" marB="34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tc>
                  <a:txBody>
                    <a:bodyPr/>
                    <a:lstStyle>
                      <a:lvl1pPr defTabSz="685800">
                        <a:lnSpc>
                          <a:spcPct val="90000"/>
                        </a:lnSpc>
                        <a:spcBef>
                          <a:spcPts val="750"/>
                        </a:spcBef>
                        <a:buFont typeface="Arial" panose="020B0604020202020204" pitchFamily="34" charset="0"/>
                        <a:defRPr sz="1900">
                          <a:solidFill>
                            <a:schemeClr val="tx1"/>
                          </a:solidFill>
                          <a:latin typeface="等线" panose="02010600030101010101" pitchFamily="2" charset="-122"/>
                        </a:defRPr>
                      </a:lvl1pPr>
                      <a:lvl2pPr marL="742950" indent="-285750" defTabSz="685800">
                        <a:lnSpc>
                          <a:spcPct val="90000"/>
                        </a:lnSpc>
                        <a:spcBef>
                          <a:spcPts val="375"/>
                        </a:spcBef>
                        <a:buFont typeface="Arial" panose="020B0604020202020204" pitchFamily="34" charset="0"/>
                        <a:defRPr sz="1600">
                          <a:solidFill>
                            <a:schemeClr val="tx1"/>
                          </a:solidFill>
                          <a:latin typeface="等线" panose="02010600030101010101" pitchFamily="2" charset="-122"/>
                        </a:defRPr>
                      </a:lvl2pPr>
                      <a:lvl3pPr marL="1143000" indent="-228600" defTabSz="685800">
                        <a:lnSpc>
                          <a:spcPct val="90000"/>
                        </a:lnSpc>
                        <a:spcBef>
                          <a:spcPts val="375"/>
                        </a:spcBef>
                        <a:buFont typeface="Arial" panose="020B0604020202020204" pitchFamily="34" charset="0"/>
                        <a:defRPr sz="1300">
                          <a:solidFill>
                            <a:schemeClr val="tx1"/>
                          </a:solidFill>
                          <a:latin typeface="等线" panose="02010600030101010101" pitchFamily="2" charset="-122"/>
                        </a:defRPr>
                      </a:lvl3pPr>
                      <a:lvl4pPr marL="16002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4pPr>
                      <a:lvl5pPr marL="2057400" indent="-228600" defTabSz="685800">
                        <a:lnSpc>
                          <a:spcPct val="90000"/>
                        </a:lnSpc>
                        <a:spcBef>
                          <a:spcPts val="375"/>
                        </a:spcBef>
                        <a:buFont typeface="Arial" panose="020B0604020202020204" pitchFamily="34" charset="0"/>
                        <a:defRPr sz="1100">
                          <a:solidFill>
                            <a:schemeClr val="tx1"/>
                          </a:solidFill>
                          <a:latin typeface="等线" panose="02010600030101010101" pitchFamily="2" charset="-122"/>
                        </a:defRPr>
                      </a:lvl5pPr>
                      <a:lvl6pPr marL="25146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6pPr>
                      <a:lvl7pPr marL="29718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7pPr>
                      <a:lvl8pPr marL="34290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8pPr>
                      <a:lvl9pPr marL="3886200" indent="-228600" defTabSz="685800" fontAlgn="base">
                        <a:lnSpc>
                          <a:spcPct val="90000"/>
                        </a:lnSpc>
                        <a:spcBef>
                          <a:spcPts val="375"/>
                        </a:spcBef>
                        <a:spcAft>
                          <a:spcPct val="0"/>
                        </a:spcAft>
                        <a:buFont typeface="Arial" panose="020B0604020202020204" pitchFamily="34" charset="0"/>
                        <a:defRPr sz="1100">
                          <a:solidFill>
                            <a:schemeClr val="tx1"/>
                          </a:solidFill>
                          <a:latin typeface="等线" panose="02010600030101010101"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dirty="0">
                        <a:ln>
                          <a:noFill/>
                        </a:ln>
                        <a:solidFill>
                          <a:schemeClr val="accent1"/>
                        </a:solidFill>
                        <a:effectLst/>
                        <a:latin typeface="等线" panose="02010600030101010101" pitchFamily="2" charset="-122"/>
                        <a:ea typeface="等线" panose="02010600030101010101" pitchFamily="2" charset="-122"/>
                        <a:cs typeface="Arial" panose="020B0604020202020204" pitchFamily="34" charset="0"/>
                      </a:endParaRPr>
                    </a:p>
                  </a:txBody>
                  <a:tcPr marL="68580" marR="68580" marT="34296" marB="342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FD5EA"/>
                    </a:solidFill>
                  </a:tcPr>
                </a:tc>
                <a:extLst>
                  <a:ext uri="{0D108BD9-81ED-4DB2-BD59-A6C34878D82A}">
                    <a16:rowId xmlns:a16="http://schemas.microsoft.com/office/drawing/2014/main" val="1781398215"/>
                  </a:ext>
                </a:extLst>
              </a:tr>
            </a:tbl>
          </a:graphicData>
        </a:graphic>
      </p:graphicFrame>
      <p:sp>
        <p:nvSpPr>
          <p:cNvPr id="6" name="Rectangle 5">
            <a:extLst>
              <a:ext uri="{FF2B5EF4-FFF2-40B4-BE49-F238E27FC236}">
                <a16:creationId xmlns:a16="http://schemas.microsoft.com/office/drawing/2014/main" id="{F7FD80A5-3891-4715-BF94-AB6F74DF9A4F}"/>
              </a:ext>
            </a:extLst>
          </p:cNvPr>
          <p:cNvSpPr/>
          <p:nvPr/>
        </p:nvSpPr>
        <p:spPr>
          <a:xfrm>
            <a:off x="1676400" y="76200"/>
            <a:ext cx="3940502" cy="502702"/>
          </a:xfrm>
          <a:prstGeom prst="rect">
            <a:avLst/>
          </a:prstGeom>
          <a:noFill/>
        </p:spPr>
        <p:txBody>
          <a:bodyPr wrap="none">
            <a:spAutoFit/>
            <a:scene3d>
              <a:camera prst="orthographicFront"/>
              <a:lightRig rig="soft" dir="t">
                <a:rot lat="0" lon="0" rev="15600000"/>
              </a:lightRig>
            </a:scene3d>
            <a:sp3d extrusionH="57150" prstMaterial="softEdge">
              <a:bevelT w="25400" h="38100"/>
            </a:sp3d>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4000" b="0" i="0" u="none" strike="noStrike" kern="1200" cap="none" spc="0" normalizeH="0" baseline="-25000" noProof="0" dirty="0">
                <a:ln>
                  <a:noFill/>
                </a:ln>
                <a:solidFill>
                  <a:prstClr val="black"/>
                </a:solidFill>
                <a:effectLst/>
                <a:uLnTx/>
                <a:uFillTx/>
                <a:latin typeface="Times New Roman" panose="02020603050405020304" pitchFamily="18" charset="0"/>
                <a:ea typeface="等线" panose="02010600030101010101" pitchFamily="2" charset="-122"/>
                <a:cs typeface="Arial" panose="020B0604020202020204" pitchFamily="34" charset="0"/>
              </a:rPr>
              <a:t>高级检索</a:t>
            </a:r>
            <a:r>
              <a:rPr kumimoji="0" lang="en-US" altLang="zh-CN" sz="4000" b="0" i="0" u="none" strike="noStrike" kern="1200" cap="none" spc="0" normalizeH="0" baseline="-25000" noProof="0" dirty="0">
                <a:ln>
                  <a:noFill/>
                </a:ln>
                <a:solidFill>
                  <a:prstClr val="black"/>
                </a:solidFill>
                <a:effectLst/>
                <a:uLnTx/>
                <a:uFillTx/>
                <a:latin typeface="Times New Roman" panose="02020603050405020304" pitchFamily="18" charset="0"/>
                <a:ea typeface="等线" panose="02010600030101010101" pitchFamily="2" charset="-122"/>
                <a:cs typeface="Arial" panose="020B0604020202020204" pitchFamily="34" charset="0"/>
              </a:rPr>
              <a:t>——</a:t>
            </a:r>
            <a:r>
              <a:rPr kumimoji="0" lang="zh-CN" altLang="en-US" sz="4000" b="0" i="0" u="none" strike="noStrike" kern="1200" cap="none" spc="0" normalizeH="0" baseline="-25000" noProof="0" dirty="0">
                <a:ln>
                  <a:noFill/>
                </a:ln>
                <a:solidFill>
                  <a:prstClr val="black"/>
                </a:solidFill>
                <a:effectLst/>
                <a:uLnTx/>
                <a:uFillTx/>
                <a:latin typeface="Times New Roman" panose="02020603050405020304" pitchFamily="18" charset="0"/>
                <a:ea typeface="等线" panose="02010600030101010101" pitchFamily="2" charset="-122"/>
                <a:cs typeface="Arial" panose="020B0604020202020204" pitchFamily="34" charset="0"/>
              </a:rPr>
              <a:t>关键词检索</a:t>
            </a:r>
            <a:endParaRPr kumimoji="0" lang="en-US" altLang="zh-CN" sz="4000" b="0" i="0" u="none" strike="noStrike" kern="1200" cap="none" spc="0" normalizeH="0" baseline="-25000" noProof="0" dirty="0">
              <a:ln>
                <a:noFill/>
              </a:ln>
              <a:solidFill>
                <a:prstClr val="black"/>
              </a:solidFill>
              <a:effectLst/>
              <a:uLnTx/>
              <a:uFillTx/>
              <a:latin typeface="Times New Roman" panose="02020603050405020304" pitchFamily="18" charset="0"/>
              <a:ea typeface="等线" panose="02010600030101010101" pitchFamily="2"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Title 1">
            <a:extLst>
              <a:ext uri="{FF2B5EF4-FFF2-40B4-BE49-F238E27FC236}">
                <a16:creationId xmlns:a16="http://schemas.microsoft.com/office/drawing/2014/main" id="{CC6B4E92-5DFC-4B22-AC64-7CCDD44AB3A4}"/>
              </a:ext>
            </a:extLst>
          </p:cNvPr>
          <p:cNvSpPr>
            <a:spLocks noGrp="1" noChangeArrowheads="1"/>
          </p:cNvSpPr>
          <p:nvPr>
            <p:ph type="title"/>
          </p:nvPr>
        </p:nvSpPr>
        <p:spPr>
          <a:xfrm>
            <a:off x="2209800" y="457200"/>
            <a:ext cx="6172200" cy="857250"/>
          </a:xfrm>
        </p:spPr>
        <p:txBody>
          <a:bodyPr/>
          <a:lstStyle/>
          <a:p>
            <a:pPr eaLnBrk="1" hangingPunct="1"/>
            <a:r>
              <a:rPr lang="zh-CN" altLang="en-US" sz="2000" b="1">
                <a:latin typeface="Arial" panose="020B0604020202020204" pitchFamily="34" charset="0"/>
                <a:ea typeface="宋体" panose="02010600030101010101" pitchFamily="2" charset="-122"/>
              </a:rPr>
              <a:t>通配符</a:t>
            </a:r>
            <a:endParaRPr lang="en-AU" altLang="zh-CN" sz="2000" b="1">
              <a:latin typeface="Arial" panose="020B0604020202020204" pitchFamily="34" charset="0"/>
              <a:ea typeface="宋体" panose="02010600030101010101" pitchFamily="2" charset="-122"/>
            </a:endParaRPr>
          </a:p>
        </p:txBody>
      </p:sp>
      <p:sp>
        <p:nvSpPr>
          <p:cNvPr id="166915" name="Content Placeholder 2">
            <a:extLst>
              <a:ext uri="{FF2B5EF4-FFF2-40B4-BE49-F238E27FC236}">
                <a16:creationId xmlns:a16="http://schemas.microsoft.com/office/drawing/2014/main" id="{8069395D-962D-4A6F-A83A-BBB6790969B6}"/>
              </a:ext>
            </a:extLst>
          </p:cNvPr>
          <p:cNvSpPr>
            <a:spLocks noGrp="1" noChangeArrowheads="1"/>
          </p:cNvSpPr>
          <p:nvPr>
            <p:ph idx="1"/>
          </p:nvPr>
        </p:nvSpPr>
        <p:spPr>
          <a:xfrm>
            <a:off x="2209800" y="1385888"/>
            <a:ext cx="8077200" cy="4862512"/>
          </a:xfrm>
        </p:spPr>
        <p:txBody>
          <a:bodyPr vert="horz" wrap="square" lIns="38576" tIns="19289" rIns="38576" bIns="19289" numCol="1" anchor="t" anchorCtr="0" compatLnSpc="1">
            <a:prstTxWarp prst="textNoShape">
              <a:avLst/>
            </a:prstTxWarp>
          </a:bodyPr>
          <a:lstStyle/>
          <a:p>
            <a:pPr eaLnBrk="1" hangingPunct="1">
              <a:lnSpc>
                <a:spcPct val="150000"/>
              </a:lnSpc>
            </a:pPr>
            <a:r>
              <a:rPr lang="zh-CN" altLang="en-US" sz="1800">
                <a:latin typeface="宋体" panose="02010600030101010101" pitchFamily="2" charset="-122"/>
                <a:ea typeface="宋体" panose="02010600030101010101" pitchFamily="2" charset="-122"/>
              </a:rPr>
              <a:t>截词符号</a:t>
            </a:r>
            <a:r>
              <a:rPr lang="en-US" altLang="zh-CN" sz="1800">
                <a:latin typeface="宋体" panose="02010600030101010101" pitchFamily="2" charset="-122"/>
                <a:ea typeface="宋体" panose="02010600030101010101" pitchFamily="2" charset="-122"/>
              </a:rPr>
              <a:t>(*)</a:t>
            </a:r>
            <a:r>
              <a:rPr lang="zh-CN" altLang="en-US" sz="1800">
                <a:latin typeface="宋体" panose="02010600030101010101" pitchFamily="2" charset="-122"/>
                <a:ea typeface="宋体" panose="02010600030101010101" pitchFamily="2" charset="-122"/>
              </a:rPr>
              <a:t>用于检索变形体，单复数</a:t>
            </a:r>
            <a:endParaRPr lang="en-US" altLang="zh-CN" sz="1800">
              <a:latin typeface="宋体" panose="02010600030101010101" pitchFamily="2" charset="-122"/>
              <a:ea typeface="宋体" panose="02010600030101010101" pitchFamily="2" charset="-122"/>
            </a:endParaRPr>
          </a:p>
          <a:p>
            <a:pPr lvl="1" eaLnBrk="1" hangingPunct="1">
              <a:lnSpc>
                <a:spcPct val="150000"/>
              </a:lnSpc>
            </a:pPr>
            <a:r>
              <a:rPr lang="en-US" altLang="zh-CN">
                <a:solidFill>
                  <a:srgbClr val="000080"/>
                </a:solidFill>
                <a:latin typeface="宋体" panose="02010600030101010101" pitchFamily="2" charset="-122"/>
                <a:ea typeface="宋体" panose="02010600030101010101" pitchFamily="2" charset="-122"/>
              </a:rPr>
              <a:t>econ* </a:t>
            </a:r>
            <a:r>
              <a:rPr lang="zh-CN" altLang="en-US">
                <a:latin typeface="宋体" panose="02010600030101010101" pitchFamily="2" charset="-122"/>
                <a:ea typeface="宋体" panose="02010600030101010101" pitchFamily="2" charset="-122"/>
              </a:rPr>
              <a:t>可以检索到</a:t>
            </a:r>
            <a:r>
              <a:rPr lang="en-US" altLang="zh-CN">
                <a:solidFill>
                  <a:srgbClr val="000080"/>
                </a:solidFill>
                <a:latin typeface="宋体" panose="02010600030101010101" pitchFamily="2" charset="-122"/>
                <a:ea typeface="宋体" panose="02010600030101010101" pitchFamily="2" charset="-122"/>
              </a:rPr>
              <a:t>economy, economic, economically, etc</a:t>
            </a:r>
          </a:p>
          <a:p>
            <a:pPr lvl="1" eaLnBrk="1" hangingPunct="1">
              <a:lnSpc>
                <a:spcPct val="150000"/>
              </a:lnSpc>
            </a:pPr>
            <a:r>
              <a:rPr lang="en-US" altLang="zh-CN">
                <a:solidFill>
                  <a:srgbClr val="000080"/>
                </a:solidFill>
                <a:latin typeface="宋体" panose="02010600030101010101" pitchFamily="2" charset="-122"/>
                <a:ea typeface="宋体" panose="02010600030101010101" pitchFamily="2" charset="-122"/>
              </a:rPr>
              <a:t>Student*</a:t>
            </a:r>
            <a:r>
              <a:rPr lang="zh-CN" altLang="en-US">
                <a:latin typeface="宋体" panose="02010600030101010101" pitchFamily="2" charset="-122"/>
                <a:ea typeface="宋体" panose="02010600030101010101" pitchFamily="2" charset="-122"/>
              </a:rPr>
              <a:t>可以检索到</a:t>
            </a:r>
            <a:r>
              <a:rPr lang="en-US" altLang="zh-CN">
                <a:solidFill>
                  <a:srgbClr val="000080"/>
                </a:solidFill>
                <a:latin typeface="宋体" panose="02010600030101010101" pitchFamily="2" charset="-122"/>
                <a:ea typeface="宋体" panose="02010600030101010101" pitchFamily="2" charset="-122"/>
              </a:rPr>
              <a:t>student, students</a:t>
            </a:r>
            <a:endParaRPr lang="en-US" altLang="zh-CN">
              <a:latin typeface="宋体" panose="02010600030101010101" pitchFamily="2" charset="-122"/>
              <a:ea typeface="宋体" panose="02010600030101010101" pitchFamily="2" charset="-122"/>
            </a:endParaRPr>
          </a:p>
          <a:p>
            <a:pPr eaLnBrk="1" hangingPunct="1">
              <a:lnSpc>
                <a:spcPct val="150000"/>
              </a:lnSpc>
            </a:pPr>
            <a:r>
              <a:rPr lang="zh-CN" altLang="en-US" sz="1800">
                <a:latin typeface="宋体" panose="02010600030101010101" pitchFamily="2" charset="-122"/>
                <a:ea typeface="宋体" panose="02010600030101010101" pitchFamily="2" charset="-122"/>
              </a:rPr>
              <a:t>通配符：适用于一个字母</a:t>
            </a:r>
            <a:r>
              <a:rPr lang="en-US" altLang="zh-CN" sz="1800">
                <a:latin typeface="宋体" panose="02010600030101010101" pitchFamily="2" charset="-122"/>
                <a:ea typeface="宋体" panose="02010600030101010101" pitchFamily="2" charset="-122"/>
              </a:rPr>
              <a:t>(?)</a:t>
            </a:r>
            <a:r>
              <a:rPr lang="zh-CN" altLang="en-US" sz="1800">
                <a:latin typeface="宋体" panose="02010600030101010101" pitchFamily="2" charset="-122"/>
                <a:ea typeface="宋体" panose="02010600030101010101" pitchFamily="2" charset="-122"/>
              </a:rPr>
              <a:t>用于检索英美单词拼写差异</a:t>
            </a:r>
            <a:endParaRPr lang="en-US" altLang="zh-CN" sz="1800">
              <a:latin typeface="宋体" panose="02010600030101010101" pitchFamily="2" charset="-122"/>
              <a:ea typeface="宋体" panose="02010600030101010101" pitchFamily="2" charset="-122"/>
            </a:endParaRPr>
          </a:p>
          <a:p>
            <a:pPr lvl="1" eaLnBrk="1" hangingPunct="1">
              <a:lnSpc>
                <a:spcPct val="150000"/>
              </a:lnSpc>
            </a:pPr>
            <a:r>
              <a:rPr lang="en-US" altLang="zh-CN">
                <a:solidFill>
                  <a:srgbClr val="000080"/>
                </a:solidFill>
                <a:latin typeface="宋体" panose="02010600030101010101" pitchFamily="2" charset="-122"/>
                <a:ea typeface="宋体" panose="02010600030101010101" pitchFamily="2" charset="-122"/>
              </a:rPr>
              <a:t>organi?ation </a:t>
            </a:r>
            <a:r>
              <a:rPr lang="zh-CN" altLang="en-US">
                <a:latin typeface="宋体" panose="02010600030101010101" pitchFamily="2" charset="-122"/>
                <a:ea typeface="宋体" panose="02010600030101010101" pitchFamily="2" charset="-122"/>
              </a:rPr>
              <a:t>可以检索到 </a:t>
            </a:r>
            <a:r>
              <a:rPr lang="en-US" altLang="zh-CN">
                <a:solidFill>
                  <a:srgbClr val="000080"/>
                </a:solidFill>
                <a:latin typeface="宋体" panose="02010600030101010101" pitchFamily="2" charset="-122"/>
                <a:ea typeface="宋体" panose="02010600030101010101" pitchFamily="2" charset="-122"/>
              </a:rPr>
              <a:t>organi</a:t>
            </a:r>
            <a:r>
              <a:rPr lang="en-US" altLang="zh-CN" u="sng">
                <a:solidFill>
                  <a:srgbClr val="000080"/>
                </a:solidFill>
                <a:latin typeface="宋体" panose="02010600030101010101" pitchFamily="2" charset="-122"/>
                <a:ea typeface="宋体" panose="02010600030101010101" pitchFamily="2" charset="-122"/>
              </a:rPr>
              <a:t>s</a:t>
            </a:r>
            <a:r>
              <a:rPr lang="en-US" altLang="zh-CN">
                <a:solidFill>
                  <a:srgbClr val="000080"/>
                </a:solidFill>
                <a:latin typeface="宋体" panose="02010600030101010101" pitchFamily="2" charset="-122"/>
                <a:ea typeface="宋体" panose="02010600030101010101" pitchFamily="2" charset="-122"/>
              </a:rPr>
              <a:t>ation </a:t>
            </a:r>
            <a:r>
              <a:rPr lang="en-US" altLang="zh-CN">
                <a:latin typeface="宋体" panose="02010600030101010101" pitchFamily="2" charset="-122"/>
                <a:ea typeface="宋体" panose="02010600030101010101" pitchFamily="2" charset="-122"/>
              </a:rPr>
              <a:t>or </a:t>
            </a:r>
            <a:r>
              <a:rPr lang="en-US" altLang="zh-CN">
                <a:solidFill>
                  <a:srgbClr val="000080"/>
                </a:solidFill>
                <a:latin typeface="宋体" panose="02010600030101010101" pitchFamily="2" charset="-122"/>
                <a:ea typeface="宋体" panose="02010600030101010101" pitchFamily="2" charset="-122"/>
              </a:rPr>
              <a:t>organi</a:t>
            </a:r>
            <a:r>
              <a:rPr lang="en-US" altLang="zh-CN" u="sng">
                <a:solidFill>
                  <a:srgbClr val="000080"/>
                </a:solidFill>
                <a:latin typeface="宋体" panose="02010600030101010101" pitchFamily="2" charset="-122"/>
                <a:ea typeface="宋体" panose="02010600030101010101" pitchFamily="2" charset="-122"/>
              </a:rPr>
              <a:t>z</a:t>
            </a:r>
            <a:r>
              <a:rPr lang="en-US" altLang="zh-CN">
                <a:solidFill>
                  <a:srgbClr val="000080"/>
                </a:solidFill>
                <a:latin typeface="宋体" panose="02010600030101010101" pitchFamily="2" charset="-122"/>
                <a:ea typeface="宋体" panose="02010600030101010101" pitchFamily="2" charset="-122"/>
              </a:rPr>
              <a:t>ation</a:t>
            </a:r>
            <a:endParaRPr lang="en-US" altLang="zh-CN">
              <a:latin typeface="宋体" panose="02010600030101010101" pitchFamily="2" charset="-122"/>
              <a:ea typeface="宋体" panose="02010600030101010101" pitchFamily="2" charset="-122"/>
            </a:endParaRPr>
          </a:p>
          <a:p>
            <a:pPr eaLnBrk="1" hangingPunct="1">
              <a:lnSpc>
                <a:spcPct val="150000"/>
              </a:lnSpc>
            </a:pPr>
            <a:r>
              <a:rPr lang="zh-CN" altLang="en-US" sz="1800">
                <a:latin typeface="宋体" panose="02010600030101010101" pitchFamily="2" charset="-122"/>
                <a:ea typeface="宋体" panose="02010600030101010101" pitchFamily="2" charset="-122"/>
              </a:rPr>
              <a:t>通配符：适用于多个字母</a:t>
            </a:r>
            <a:r>
              <a:rPr lang="en-US" altLang="zh-CN" sz="1800">
                <a:latin typeface="宋体" panose="02010600030101010101" pitchFamily="2" charset="-122"/>
                <a:ea typeface="宋体" panose="02010600030101010101" pitchFamily="2" charset="-122"/>
              </a:rPr>
              <a:t>(#)</a:t>
            </a:r>
            <a:r>
              <a:rPr lang="zh-CN" altLang="en-US" sz="1800">
                <a:latin typeface="宋体" panose="02010600030101010101" pitchFamily="2" charset="-122"/>
                <a:ea typeface="宋体" panose="02010600030101010101" pitchFamily="2" charset="-122"/>
              </a:rPr>
              <a:t>用于检索英美单词拼写差异</a:t>
            </a:r>
            <a:endParaRPr lang="en-US" altLang="zh-CN" sz="1800">
              <a:latin typeface="宋体" panose="02010600030101010101" pitchFamily="2" charset="-122"/>
              <a:ea typeface="宋体" panose="02010600030101010101" pitchFamily="2" charset="-122"/>
            </a:endParaRPr>
          </a:p>
          <a:p>
            <a:pPr lvl="1" eaLnBrk="1" hangingPunct="1">
              <a:lnSpc>
                <a:spcPct val="150000"/>
              </a:lnSpc>
            </a:pPr>
            <a:r>
              <a:rPr lang="en-US" altLang="zh-CN">
                <a:solidFill>
                  <a:srgbClr val="000080"/>
                </a:solidFill>
                <a:latin typeface="宋体" panose="02010600030101010101" pitchFamily="2" charset="-122"/>
                <a:ea typeface="宋体" panose="02010600030101010101" pitchFamily="2" charset="-122"/>
              </a:rPr>
              <a:t>behavi#r </a:t>
            </a:r>
            <a:r>
              <a:rPr lang="en-US" altLang="zh-CN">
                <a:latin typeface="宋体" panose="02010600030101010101" pitchFamily="2" charset="-122"/>
                <a:ea typeface="宋体" panose="02010600030101010101" pitchFamily="2" charset="-122"/>
              </a:rPr>
              <a:t>will </a:t>
            </a:r>
            <a:r>
              <a:rPr lang="zh-CN" altLang="en-US">
                <a:latin typeface="宋体" panose="02010600030101010101" pitchFamily="2" charset="-122"/>
                <a:ea typeface="宋体" panose="02010600030101010101" pitchFamily="2" charset="-122"/>
              </a:rPr>
              <a:t>可以检索到 </a:t>
            </a:r>
            <a:r>
              <a:rPr lang="en-US" altLang="zh-CN">
                <a:solidFill>
                  <a:srgbClr val="000080"/>
                </a:solidFill>
                <a:latin typeface="宋体" panose="02010600030101010101" pitchFamily="2" charset="-122"/>
                <a:ea typeface="宋体" panose="02010600030101010101" pitchFamily="2" charset="-122"/>
              </a:rPr>
              <a:t>behavi</a:t>
            </a:r>
            <a:r>
              <a:rPr lang="en-US" altLang="zh-CN" u="sng">
                <a:solidFill>
                  <a:srgbClr val="000080"/>
                </a:solidFill>
                <a:latin typeface="宋体" panose="02010600030101010101" pitchFamily="2" charset="-122"/>
                <a:ea typeface="宋体" panose="02010600030101010101" pitchFamily="2" charset="-122"/>
              </a:rPr>
              <a:t>o</a:t>
            </a:r>
            <a:r>
              <a:rPr lang="en-US" altLang="zh-CN">
                <a:solidFill>
                  <a:srgbClr val="000080"/>
                </a:solidFill>
                <a:latin typeface="宋体" panose="02010600030101010101" pitchFamily="2" charset="-122"/>
                <a:ea typeface="宋体" panose="02010600030101010101" pitchFamily="2" charset="-122"/>
              </a:rPr>
              <a:t>r </a:t>
            </a:r>
            <a:r>
              <a:rPr lang="en-US" altLang="zh-CN">
                <a:latin typeface="宋体" panose="02010600030101010101" pitchFamily="2" charset="-122"/>
                <a:ea typeface="宋体" panose="02010600030101010101" pitchFamily="2" charset="-122"/>
              </a:rPr>
              <a:t>or</a:t>
            </a:r>
            <a:r>
              <a:rPr lang="en-US" altLang="zh-CN">
                <a:solidFill>
                  <a:srgbClr val="000080"/>
                </a:solidFill>
                <a:latin typeface="宋体" panose="02010600030101010101" pitchFamily="2" charset="-122"/>
                <a:ea typeface="宋体" panose="02010600030101010101" pitchFamily="2" charset="-122"/>
              </a:rPr>
              <a:t> behavi</a:t>
            </a:r>
            <a:r>
              <a:rPr lang="en-US" altLang="zh-CN" u="sng">
                <a:solidFill>
                  <a:srgbClr val="000080"/>
                </a:solidFill>
                <a:latin typeface="宋体" panose="02010600030101010101" pitchFamily="2" charset="-122"/>
                <a:ea typeface="宋体" panose="02010600030101010101" pitchFamily="2" charset="-122"/>
              </a:rPr>
              <a:t>ou</a:t>
            </a:r>
            <a:r>
              <a:rPr lang="en-US" altLang="zh-CN">
                <a:solidFill>
                  <a:srgbClr val="000080"/>
                </a:solidFill>
                <a:latin typeface="宋体" panose="02010600030101010101" pitchFamily="2" charset="-122"/>
                <a:ea typeface="宋体" panose="02010600030101010101" pitchFamily="2" charset="-122"/>
              </a:rPr>
              <a:t>r</a:t>
            </a:r>
            <a:endParaRPr lang="en-US" altLang="zh-CN">
              <a:latin typeface="宋体" panose="02010600030101010101" pitchFamily="2" charset="-122"/>
              <a:ea typeface="宋体" panose="02010600030101010101" pitchFamily="2" charset="-122"/>
            </a:endParaRPr>
          </a:p>
          <a:p>
            <a:pPr eaLnBrk="1" hangingPunct="1">
              <a:lnSpc>
                <a:spcPct val="150000"/>
              </a:lnSpc>
            </a:pPr>
            <a:r>
              <a:rPr lang="zh-CN" altLang="en-US" sz="1800">
                <a:latin typeface="宋体" panose="02010600030101010101" pitchFamily="2" charset="-122"/>
                <a:ea typeface="宋体" panose="02010600030101010101" pitchFamily="2" charset="-122"/>
              </a:rPr>
              <a:t>短语检索（“”）用于检索固定短语</a:t>
            </a:r>
          </a:p>
          <a:p>
            <a:pPr lvl="1" eaLnBrk="1" hangingPunct="1">
              <a:lnSpc>
                <a:spcPct val="150000"/>
              </a:lnSpc>
            </a:pPr>
            <a:r>
              <a:rPr lang="zh-CN" altLang="en-US">
                <a:solidFill>
                  <a:srgbClr val="000080"/>
                </a:solidFill>
                <a:latin typeface="宋体" panose="02010600030101010101" pitchFamily="2" charset="-122"/>
                <a:ea typeface="宋体" panose="02010600030101010101" pitchFamily="2" charset="-122"/>
              </a:rPr>
              <a:t>“</a:t>
            </a:r>
            <a:r>
              <a:rPr lang="en-US" altLang="zh-CN">
                <a:solidFill>
                  <a:srgbClr val="000080"/>
                </a:solidFill>
                <a:latin typeface="宋体" panose="02010600030101010101" pitchFamily="2" charset="-122"/>
                <a:ea typeface="宋体" panose="02010600030101010101" pitchFamily="2" charset="-122"/>
              </a:rPr>
              <a:t>global warming” </a:t>
            </a:r>
            <a:r>
              <a:rPr lang="zh-CN" altLang="en-US">
                <a:solidFill>
                  <a:srgbClr val="000080"/>
                </a:solidFill>
                <a:latin typeface="宋体" panose="02010600030101010101" pitchFamily="2" charset="-122"/>
                <a:ea typeface="宋体" panose="02010600030101010101" pitchFamily="2" charset="-122"/>
              </a:rPr>
              <a:t>可以检索到固定格式的词组，位置顺序保持不变。</a:t>
            </a:r>
            <a:endParaRPr lang="en-AU" altLang="zh-CN">
              <a:latin typeface="宋体" panose="02010600030101010101" pitchFamily="2" charset="-122"/>
              <a:ea typeface="宋体" panose="02010600030101010101"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7306A5C-66EE-4FA9-8764-73F8032564EE}"/>
              </a:ext>
            </a:extLst>
          </p:cNvPr>
          <p:cNvPicPr>
            <a:picLocks noChangeAspect="1"/>
          </p:cNvPicPr>
          <p:nvPr/>
        </p:nvPicPr>
        <p:blipFill>
          <a:blip r:embed="rId2"/>
          <a:stretch>
            <a:fillRect/>
          </a:stretch>
        </p:blipFill>
        <p:spPr>
          <a:xfrm>
            <a:off x="2133600" y="255077"/>
            <a:ext cx="8148115" cy="6526723"/>
          </a:xfrm>
          <a:prstGeom prst="rect">
            <a:avLst/>
          </a:prstGeom>
        </p:spPr>
      </p:pic>
    </p:spTree>
    <p:extLst>
      <p:ext uri="{BB962C8B-B14F-4D97-AF65-F5344CB8AC3E}">
        <p14:creationId xmlns:p14="http://schemas.microsoft.com/office/powerpoint/2010/main" val="2402407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D0531EB3-BF1B-482F-AD7B-2A2D99AF6A8F}"/>
              </a:ext>
            </a:extLst>
          </p:cNvPr>
          <p:cNvGraphicFramePr>
            <a:graphicFrameLocks noGrp="1"/>
          </p:cNvGraphicFramePr>
          <p:nvPr/>
        </p:nvGraphicFramePr>
        <p:xfrm>
          <a:off x="1600200" y="533401"/>
          <a:ext cx="8991600" cy="6405808"/>
        </p:xfrm>
        <a:graphic>
          <a:graphicData uri="http://schemas.openxmlformats.org/drawingml/2006/table">
            <a:tbl>
              <a:tblPr firstRow="1" firstCol="1" bandRow="1">
                <a:tableStyleId>{5C22544A-7EE6-4342-B048-85BDC9FD1C3A}</a:tableStyleId>
              </a:tblPr>
              <a:tblGrid>
                <a:gridCol w="1358731">
                  <a:extLst>
                    <a:ext uri="{9D8B030D-6E8A-4147-A177-3AD203B41FA5}">
                      <a16:colId xmlns:a16="http://schemas.microsoft.com/office/drawing/2014/main" val="3976792867"/>
                    </a:ext>
                  </a:extLst>
                </a:gridCol>
                <a:gridCol w="5651669">
                  <a:extLst>
                    <a:ext uri="{9D8B030D-6E8A-4147-A177-3AD203B41FA5}">
                      <a16:colId xmlns:a16="http://schemas.microsoft.com/office/drawing/2014/main" val="1121476985"/>
                    </a:ext>
                  </a:extLst>
                </a:gridCol>
                <a:gridCol w="1981200">
                  <a:extLst>
                    <a:ext uri="{9D8B030D-6E8A-4147-A177-3AD203B41FA5}">
                      <a16:colId xmlns:a16="http://schemas.microsoft.com/office/drawing/2014/main" val="1770983977"/>
                    </a:ext>
                  </a:extLst>
                </a:gridCol>
              </a:tblGrid>
              <a:tr h="560675">
                <a:tc>
                  <a:txBody>
                    <a:bodyPr/>
                    <a:lstStyle/>
                    <a:p>
                      <a:pPr algn="ctr">
                        <a:spcAft>
                          <a:spcPts val="0"/>
                        </a:spcAft>
                      </a:pPr>
                      <a:r>
                        <a:rPr lang="en-US" sz="1800" kern="0" dirty="0">
                          <a:effectLst/>
                        </a:rPr>
                        <a:t>Searchable Tag</a:t>
                      </a:r>
                      <a:endParaRPr lang="zh-CN" sz="18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nchor="ctr"/>
                </a:tc>
                <a:tc>
                  <a:txBody>
                    <a:bodyPr/>
                    <a:lstStyle/>
                    <a:p>
                      <a:pPr algn="ctr">
                        <a:spcAft>
                          <a:spcPts val="0"/>
                        </a:spcAft>
                      </a:pPr>
                      <a:r>
                        <a:rPr lang="en-US" sz="1800" kern="0">
                          <a:effectLst/>
                        </a:rPr>
                        <a:t>Description</a:t>
                      </a:r>
                      <a:endParaRPr lang="zh-CN" sz="1800" kern="10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nchor="ctr"/>
                </a:tc>
                <a:tc>
                  <a:txBody>
                    <a:bodyPr/>
                    <a:lstStyle/>
                    <a:p>
                      <a:pPr algn="ctr">
                        <a:spcAft>
                          <a:spcPts val="0"/>
                        </a:spcAft>
                      </a:pPr>
                      <a:r>
                        <a:rPr lang="en-US" sz="1800" kern="0">
                          <a:effectLst/>
                        </a:rPr>
                        <a:t>Example</a:t>
                      </a:r>
                      <a:endParaRPr lang="zh-CN" sz="1800" kern="10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nchor="ctr"/>
                </a:tc>
                <a:extLst>
                  <a:ext uri="{0D108BD9-81ED-4DB2-BD59-A6C34878D82A}">
                    <a16:rowId xmlns:a16="http://schemas.microsoft.com/office/drawing/2014/main" val="710448907"/>
                  </a:ext>
                </a:extLst>
              </a:tr>
              <a:tr h="560675">
                <a:tc>
                  <a:txBody>
                    <a:bodyPr/>
                    <a:lstStyle/>
                    <a:p>
                      <a:pPr algn="ctr">
                        <a:spcAft>
                          <a:spcPts val="0"/>
                        </a:spcAft>
                      </a:pPr>
                      <a:r>
                        <a:rPr lang="en-US" sz="1800" kern="0" dirty="0">
                          <a:effectLst/>
                        </a:rPr>
                        <a:t>AB</a:t>
                      </a:r>
                      <a:endParaRPr lang="zh-CN" sz="18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tc>
                <a:tc>
                  <a:txBody>
                    <a:bodyPr/>
                    <a:lstStyle/>
                    <a:p>
                      <a:pPr algn="ctr">
                        <a:spcAft>
                          <a:spcPts val="0"/>
                        </a:spcAft>
                      </a:pPr>
                      <a:r>
                        <a:rPr lang="en-US" sz="1800" kern="0" dirty="0">
                          <a:effectLst/>
                        </a:rPr>
                        <a:t>Abstract </a:t>
                      </a:r>
                      <a:endParaRPr lang="zh-CN" sz="1800" kern="100" dirty="0">
                        <a:effectLst/>
                      </a:endParaRPr>
                    </a:p>
                    <a:p>
                      <a:pPr algn="ctr">
                        <a:spcAft>
                          <a:spcPts val="0"/>
                        </a:spcAft>
                      </a:pPr>
                      <a:r>
                        <a:rPr lang="en-US" sz="1800" kern="0" dirty="0">
                          <a:effectLst/>
                        </a:rPr>
                        <a:t>Performs a keyword search of the abstract summaries.</a:t>
                      </a:r>
                      <a:endParaRPr lang="zh-CN" sz="18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tc>
                <a:tc>
                  <a:txBody>
                    <a:bodyPr/>
                    <a:lstStyle/>
                    <a:p>
                      <a:pPr algn="ctr">
                        <a:spcAft>
                          <a:spcPts val="0"/>
                        </a:spcAft>
                      </a:pPr>
                      <a:r>
                        <a:rPr lang="en-US" sz="1800" kern="0">
                          <a:effectLst/>
                        </a:rPr>
                        <a:t>AB civil liberties</a:t>
                      </a:r>
                      <a:endParaRPr lang="zh-CN" sz="1800" kern="10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tc>
                <a:extLst>
                  <a:ext uri="{0D108BD9-81ED-4DB2-BD59-A6C34878D82A}">
                    <a16:rowId xmlns:a16="http://schemas.microsoft.com/office/drawing/2014/main" val="1211300612"/>
                  </a:ext>
                </a:extLst>
              </a:tr>
              <a:tr h="560675">
                <a:tc>
                  <a:txBody>
                    <a:bodyPr/>
                    <a:lstStyle/>
                    <a:p>
                      <a:pPr algn="ctr">
                        <a:spcAft>
                          <a:spcPts val="0"/>
                        </a:spcAft>
                      </a:pPr>
                      <a:r>
                        <a:rPr lang="en-US" sz="1800" kern="0" dirty="0">
                          <a:effectLst/>
                        </a:rPr>
                        <a:t>AU</a:t>
                      </a:r>
                      <a:endParaRPr lang="zh-CN" sz="18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tc>
                <a:tc>
                  <a:txBody>
                    <a:bodyPr/>
                    <a:lstStyle/>
                    <a:p>
                      <a:pPr algn="ctr">
                        <a:spcAft>
                          <a:spcPts val="0"/>
                        </a:spcAft>
                      </a:pPr>
                      <a:r>
                        <a:rPr lang="en-US" sz="1800" kern="0" dirty="0">
                          <a:effectLst/>
                        </a:rPr>
                        <a:t>Author</a:t>
                      </a:r>
                      <a:endParaRPr lang="zh-CN" sz="1800" kern="100" dirty="0">
                        <a:effectLst/>
                      </a:endParaRPr>
                    </a:p>
                    <a:p>
                      <a:pPr algn="ctr">
                        <a:spcAft>
                          <a:spcPts val="0"/>
                        </a:spcAft>
                      </a:pPr>
                      <a:r>
                        <a:rPr lang="en-US" sz="1800" kern="0" dirty="0">
                          <a:effectLst/>
                        </a:rPr>
                        <a:t>Performs a keyword search for any authors of an article.</a:t>
                      </a:r>
                      <a:endParaRPr lang="zh-CN" sz="18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tc>
                <a:tc>
                  <a:txBody>
                    <a:bodyPr/>
                    <a:lstStyle/>
                    <a:p>
                      <a:pPr algn="ctr">
                        <a:spcAft>
                          <a:spcPts val="0"/>
                        </a:spcAft>
                      </a:pPr>
                      <a:r>
                        <a:rPr lang="en-US" sz="1800" kern="0">
                          <a:effectLst/>
                        </a:rPr>
                        <a:t>AU Rompalske</a:t>
                      </a:r>
                      <a:endParaRPr lang="zh-CN" sz="1800" kern="10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tc>
                <a:extLst>
                  <a:ext uri="{0D108BD9-81ED-4DB2-BD59-A6C34878D82A}">
                    <a16:rowId xmlns:a16="http://schemas.microsoft.com/office/drawing/2014/main" val="643171530"/>
                  </a:ext>
                </a:extLst>
              </a:tr>
              <a:tr h="834984">
                <a:tc>
                  <a:txBody>
                    <a:bodyPr/>
                    <a:lstStyle/>
                    <a:p>
                      <a:pPr algn="ctr">
                        <a:spcAft>
                          <a:spcPts val="0"/>
                        </a:spcAft>
                      </a:pPr>
                      <a:r>
                        <a:rPr lang="en-US" sz="1800" kern="0">
                          <a:effectLst/>
                        </a:rPr>
                        <a:t>IS</a:t>
                      </a:r>
                      <a:endParaRPr lang="zh-CN" sz="1800" kern="10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tc>
                <a:tc>
                  <a:txBody>
                    <a:bodyPr/>
                    <a:lstStyle/>
                    <a:p>
                      <a:pPr algn="ctr">
                        <a:spcAft>
                          <a:spcPts val="0"/>
                        </a:spcAft>
                      </a:pPr>
                      <a:r>
                        <a:rPr lang="en-US" sz="1800" kern="0" dirty="0">
                          <a:effectLst/>
                        </a:rPr>
                        <a:t>ISSN </a:t>
                      </a:r>
                      <a:endParaRPr lang="zh-CN" sz="1800" kern="100" dirty="0">
                        <a:effectLst/>
                      </a:endParaRPr>
                    </a:p>
                    <a:p>
                      <a:pPr algn="ctr">
                        <a:spcAft>
                          <a:spcPts val="0"/>
                        </a:spcAft>
                      </a:pPr>
                      <a:r>
                        <a:rPr lang="en-US" sz="1800" kern="0" dirty="0">
                          <a:effectLst/>
                        </a:rPr>
                        <a:t>Performs an exact search for a publication's International Standard Serial Number.</a:t>
                      </a:r>
                      <a:endParaRPr lang="zh-CN" sz="18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tc>
                <a:tc>
                  <a:txBody>
                    <a:bodyPr/>
                    <a:lstStyle/>
                    <a:p>
                      <a:pPr algn="ctr">
                        <a:spcAft>
                          <a:spcPts val="0"/>
                        </a:spcAft>
                      </a:pPr>
                      <a:r>
                        <a:rPr lang="en-US" sz="1800" kern="0" dirty="0">
                          <a:effectLst/>
                        </a:rPr>
                        <a:t>IS 1040726X</a:t>
                      </a:r>
                      <a:endParaRPr lang="zh-CN" sz="18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tc>
                <a:extLst>
                  <a:ext uri="{0D108BD9-81ED-4DB2-BD59-A6C34878D82A}">
                    <a16:rowId xmlns:a16="http://schemas.microsoft.com/office/drawing/2014/main" val="1878665053"/>
                  </a:ext>
                </a:extLst>
              </a:tr>
              <a:tr h="834984">
                <a:tc>
                  <a:txBody>
                    <a:bodyPr/>
                    <a:lstStyle/>
                    <a:p>
                      <a:pPr algn="ctr">
                        <a:spcAft>
                          <a:spcPts val="0"/>
                        </a:spcAft>
                      </a:pPr>
                      <a:r>
                        <a:rPr lang="en-US" sz="1800" kern="0">
                          <a:effectLst/>
                        </a:rPr>
                        <a:t>SO</a:t>
                      </a:r>
                      <a:endParaRPr lang="zh-CN" sz="1800" kern="10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tc>
                <a:tc>
                  <a:txBody>
                    <a:bodyPr/>
                    <a:lstStyle/>
                    <a:p>
                      <a:pPr algn="ctr">
                        <a:spcAft>
                          <a:spcPts val="0"/>
                        </a:spcAft>
                      </a:pPr>
                      <a:r>
                        <a:rPr lang="en-US" sz="1800" kern="0" dirty="0">
                          <a:effectLst/>
                        </a:rPr>
                        <a:t>Journal Name </a:t>
                      </a:r>
                      <a:endParaRPr lang="zh-CN" sz="1800" kern="100" dirty="0">
                        <a:effectLst/>
                      </a:endParaRPr>
                    </a:p>
                    <a:p>
                      <a:pPr algn="ctr">
                        <a:spcAft>
                          <a:spcPts val="0"/>
                        </a:spcAft>
                      </a:pPr>
                      <a:r>
                        <a:rPr lang="en-US" sz="1800" kern="0" dirty="0">
                          <a:effectLst/>
                        </a:rPr>
                        <a:t>Performs a keyword search for the journal name of the article.</a:t>
                      </a:r>
                      <a:endParaRPr lang="zh-CN" sz="18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tc>
                <a:tc>
                  <a:txBody>
                    <a:bodyPr/>
                    <a:lstStyle/>
                    <a:p>
                      <a:pPr algn="ctr">
                        <a:spcAft>
                          <a:spcPts val="0"/>
                        </a:spcAft>
                      </a:pPr>
                      <a:r>
                        <a:rPr lang="en-US" sz="1800" kern="0" dirty="0">
                          <a:effectLst/>
                        </a:rPr>
                        <a:t>SO International Journal of Toxicology</a:t>
                      </a:r>
                      <a:endParaRPr lang="zh-CN" sz="18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tc>
                <a:extLst>
                  <a:ext uri="{0D108BD9-81ED-4DB2-BD59-A6C34878D82A}">
                    <a16:rowId xmlns:a16="http://schemas.microsoft.com/office/drawing/2014/main" val="2451457944"/>
                  </a:ext>
                </a:extLst>
              </a:tr>
              <a:tr h="834984">
                <a:tc>
                  <a:txBody>
                    <a:bodyPr/>
                    <a:lstStyle/>
                    <a:p>
                      <a:pPr algn="ctr">
                        <a:spcAft>
                          <a:spcPts val="0"/>
                        </a:spcAft>
                      </a:pPr>
                      <a:r>
                        <a:rPr lang="en-US" sz="1800" kern="0">
                          <a:effectLst/>
                        </a:rPr>
                        <a:t>SU</a:t>
                      </a:r>
                      <a:endParaRPr lang="zh-CN" sz="1800" kern="10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tc>
                <a:tc>
                  <a:txBody>
                    <a:bodyPr/>
                    <a:lstStyle/>
                    <a:p>
                      <a:pPr algn="ctr">
                        <a:spcAft>
                          <a:spcPts val="0"/>
                        </a:spcAft>
                      </a:pPr>
                      <a:r>
                        <a:rPr lang="en-US" sz="1800" kern="0" dirty="0">
                          <a:effectLst/>
                        </a:rPr>
                        <a:t>Subject  </a:t>
                      </a:r>
                      <a:endParaRPr lang="zh-CN" sz="1800" kern="100" dirty="0">
                        <a:effectLst/>
                      </a:endParaRPr>
                    </a:p>
                    <a:p>
                      <a:pPr algn="ctr">
                        <a:spcAft>
                          <a:spcPts val="0"/>
                        </a:spcAft>
                      </a:pPr>
                      <a:r>
                        <a:rPr lang="en-US" sz="1800" kern="0" dirty="0">
                          <a:effectLst/>
                        </a:rPr>
                        <a:t>Performs a keyword search of the subject headings listed in the records.</a:t>
                      </a:r>
                      <a:endParaRPr lang="zh-CN" sz="18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tc>
                <a:tc>
                  <a:txBody>
                    <a:bodyPr/>
                    <a:lstStyle/>
                    <a:p>
                      <a:pPr algn="ctr">
                        <a:spcAft>
                          <a:spcPts val="0"/>
                        </a:spcAft>
                      </a:pPr>
                      <a:r>
                        <a:rPr lang="en-US" sz="1800" kern="0">
                          <a:effectLst/>
                        </a:rPr>
                        <a:t>SU MOTION pictures</a:t>
                      </a:r>
                      <a:endParaRPr lang="zh-CN" sz="1800" kern="10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tc>
                <a:extLst>
                  <a:ext uri="{0D108BD9-81ED-4DB2-BD59-A6C34878D82A}">
                    <a16:rowId xmlns:a16="http://schemas.microsoft.com/office/drawing/2014/main" val="1849679689"/>
                  </a:ext>
                </a:extLst>
              </a:tr>
              <a:tr h="834984">
                <a:tc>
                  <a:txBody>
                    <a:bodyPr/>
                    <a:lstStyle/>
                    <a:p>
                      <a:pPr algn="ctr">
                        <a:spcAft>
                          <a:spcPts val="0"/>
                        </a:spcAft>
                      </a:pPr>
                      <a:r>
                        <a:rPr lang="en-US" sz="1800" kern="0">
                          <a:effectLst/>
                        </a:rPr>
                        <a:t>TI</a:t>
                      </a:r>
                      <a:endParaRPr lang="zh-CN" sz="1800" kern="10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tc>
                <a:tc>
                  <a:txBody>
                    <a:bodyPr/>
                    <a:lstStyle/>
                    <a:p>
                      <a:pPr algn="ctr">
                        <a:spcAft>
                          <a:spcPts val="0"/>
                        </a:spcAft>
                      </a:pPr>
                      <a:r>
                        <a:rPr lang="en-US" sz="1800" kern="0" dirty="0">
                          <a:effectLst/>
                        </a:rPr>
                        <a:t>Title </a:t>
                      </a:r>
                      <a:endParaRPr lang="zh-CN" sz="1800" kern="100" dirty="0">
                        <a:effectLst/>
                      </a:endParaRPr>
                    </a:p>
                    <a:p>
                      <a:pPr algn="ctr">
                        <a:spcAft>
                          <a:spcPts val="0"/>
                        </a:spcAft>
                      </a:pPr>
                      <a:r>
                        <a:rPr lang="en-US" sz="1800" kern="0" dirty="0">
                          <a:effectLst/>
                        </a:rPr>
                        <a:t>Searches keywords in a record's English and non-English title field.</a:t>
                      </a:r>
                      <a:endParaRPr lang="zh-CN" sz="18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tc>
                <a:tc>
                  <a:txBody>
                    <a:bodyPr/>
                    <a:lstStyle/>
                    <a:p>
                      <a:pPr algn="ctr">
                        <a:spcAft>
                          <a:spcPts val="0"/>
                        </a:spcAft>
                      </a:pPr>
                      <a:r>
                        <a:rPr lang="en-US" sz="1800" kern="0">
                          <a:effectLst/>
                        </a:rPr>
                        <a:t>TI Fashion Focus</a:t>
                      </a:r>
                      <a:endParaRPr lang="zh-CN" sz="1800" kern="10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tc>
                <a:extLst>
                  <a:ext uri="{0D108BD9-81ED-4DB2-BD59-A6C34878D82A}">
                    <a16:rowId xmlns:a16="http://schemas.microsoft.com/office/drawing/2014/main" val="1035462023"/>
                  </a:ext>
                </a:extLst>
              </a:tr>
              <a:tr h="1383603">
                <a:tc>
                  <a:txBody>
                    <a:bodyPr/>
                    <a:lstStyle/>
                    <a:p>
                      <a:pPr algn="ctr">
                        <a:spcAft>
                          <a:spcPts val="0"/>
                        </a:spcAft>
                      </a:pPr>
                      <a:r>
                        <a:rPr lang="en-US" sz="1800" kern="0">
                          <a:effectLst/>
                        </a:rPr>
                        <a:t>TX</a:t>
                      </a:r>
                      <a:endParaRPr lang="zh-CN" sz="1800" kern="10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tc>
                <a:tc>
                  <a:txBody>
                    <a:bodyPr/>
                    <a:lstStyle/>
                    <a:p>
                      <a:pPr algn="ctr">
                        <a:spcAft>
                          <a:spcPts val="0"/>
                        </a:spcAft>
                      </a:pPr>
                      <a:r>
                        <a:rPr lang="en-US" sz="1800" kern="0" dirty="0">
                          <a:effectLst/>
                        </a:rPr>
                        <a:t>All Text </a:t>
                      </a:r>
                      <a:endParaRPr lang="zh-CN" sz="1800" kern="100" dirty="0">
                        <a:effectLst/>
                      </a:endParaRPr>
                    </a:p>
                    <a:p>
                      <a:pPr algn="ctr">
                        <a:spcAft>
                          <a:spcPts val="0"/>
                        </a:spcAft>
                      </a:pPr>
                      <a:r>
                        <a:rPr lang="en-US" sz="1800" kern="0" dirty="0">
                          <a:effectLst/>
                        </a:rPr>
                        <a:t>Performs a keyword search of all the database's searchable fields. Using the TX field code will cause the search to look for the keyword in the full text as well as the citation record.</a:t>
                      </a:r>
                      <a:endParaRPr lang="zh-CN" sz="18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tc>
                <a:tc>
                  <a:txBody>
                    <a:bodyPr/>
                    <a:lstStyle/>
                    <a:p>
                      <a:pPr algn="ctr">
                        <a:spcAft>
                          <a:spcPts val="0"/>
                        </a:spcAft>
                      </a:pPr>
                      <a:r>
                        <a:rPr lang="en-US" sz="1800" kern="0" dirty="0">
                          <a:effectLst/>
                        </a:rPr>
                        <a:t>TX Cronyism</a:t>
                      </a:r>
                      <a:endParaRPr lang="zh-CN" sz="18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6029" marR="6029" marT="6028" marB="6028"/>
                </a:tc>
                <a:extLst>
                  <a:ext uri="{0D108BD9-81ED-4DB2-BD59-A6C34878D82A}">
                    <a16:rowId xmlns:a16="http://schemas.microsoft.com/office/drawing/2014/main" val="817218936"/>
                  </a:ext>
                </a:extLst>
              </a:tr>
            </a:tbl>
          </a:graphicData>
        </a:graphic>
      </p:graphicFrame>
      <p:sp>
        <p:nvSpPr>
          <p:cNvPr id="167976" name="Title 1">
            <a:extLst>
              <a:ext uri="{FF2B5EF4-FFF2-40B4-BE49-F238E27FC236}">
                <a16:creationId xmlns:a16="http://schemas.microsoft.com/office/drawing/2014/main" id="{CC6E6947-39BD-4BBF-A23E-A44B1FA07480}"/>
              </a:ext>
            </a:extLst>
          </p:cNvPr>
          <p:cNvSpPr>
            <a:spLocks noGrp="1" noChangeArrowheads="1"/>
          </p:cNvSpPr>
          <p:nvPr>
            <p:ph type="title"/>
          </p:nvPr>
        </p:nvSpPr>
        <p:spPr>
          <a:xfrm>
            <a:off x="2209800" y="76200"/>
            <a:ext cx="6172200" cy="592138"/>
          </a:xfrm>
        </p:spPr>
        <p:txBody>
          <a:bodyPr/>
          <a:lstStyle/>
          <a:p>
            <a:pPr eaLnBrk="1" hangingPunct="1"/>
            <a:r>
              <a:rPr lang="zh-CN" altLang="en-US" sz="1800" b="1">
                <a:latin typeface="Arial" panose="020B0604020202020204" pitchFamily="34" charset="0"/>
                <a:ea typeface="宋体" panose="02010600030101010101" pitchFamily="2" charset="-122"/>
              </a:rPr>
              <a:t>字段</a:t>
            </a:r>
            <a:endParaRPr lang="en-AU" altLang="zh-CN" sz="1800" b="1">
              <a:latin typeface="Arial" panose="020B0604020202020204" pitchFamily="34" charset="0"/>
              <a:ea typeface="宋体" panose="02010600030101010101" pitchFamily="2"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7855" y="0"/>
            <a:ext cx="10976290" cy="6858000"/>
          </a:xfrm>
          <a:prstGeom prst="rect">
            <a:avLst/>
          </a:prstGeom>
        </p:spPr>
      </p:pic>
    </p:spTree>
    <p:extLst>
      <p:ext uri="{BB962C8B-B14F-4D97-AF65-F5344CB8AC3E}">
        <p14:creationId xmlns:p14="http://schemas.microsoft.com/office/powerpoint/2010/main" val="2585862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12775"/>
            <a:ext cx="12192000" cy="5632450"/>
          </a:xfrm>
          <a:prstGeom prst="rect">
            <a:avLst/>
          </a:prstGeom>
        </p:spPr>
      </p:pic>
    </p:spTree>
    <p:extLst>
      <p:ext uri="{BB962C8B-B14F-4D97-AF65-F5344CB8AC3E}">
        <p14:creationId xmlns:p14="http://schemas.microsoft.com/office/powerpoint/2010/main" val="2377577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8962" name="Picture 6">
            <a:extLst>
              <a:ext uri="{FF2B5EF4-FFF2-40B4-BE49-F238E27FC236}">
                <a16:creationId xmlns:a16="http://schemas.microsoft.com/office/drawing/2014/main" id="{B580017E-5F19-4F0D-ACAC-B405B37AC9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5938" y="1119188"/>
            <a:ext cx="868045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Arrow: Right 7">
            <a:extLst>
              <a:ext uri="{FF2B5EF4-FFF2-40B4-BE49-F238E27FC236}">
                <a16:creationId xmlns:a16="http://schemas.microsoft.com/office/drawing/2014/main" id="{506F20EB-25F0-4113-9184-F954D17FE8EA}"/>
              </a:ext>
            </a:extLst>
          </p:cNvPr>
          <p:cNvSpPr/>
          <p:nvPr/>
        </p:nvSpPr>
        <p:spPr>
          <a:xfrm rot="16400519">
            <a:off x="9425782" y="2282032"/>
            <a:ext cx="642937" cy="17145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788"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Speech Bubble: Rectangle with Corners Rounded 4">
            <a:extLst>
              <a:ext uri="{FF2B5EF4-FFF2-40B4-BE49-F238E27FC236}">
                <a16:creationId xmlns:a16="http://schemas.microsoft.com/office/drawing/2014/main" id="{F49BB0E2-EEEE-4055-87C8-ED4AD5A7DE41}"/>
              </a:ext>
            </a:extLst>
          </p:cNvPr>
          <p:cNvSpPr/>
          <p:nvPr/>
        </p:nvSpPr>
        <p:spPr>
          <a:xfrm>
            <a:off x="8610600" y="2943225"/>
            <a:ext cx="1595438" cy="673100"/>
          </a:xfrm>
          <a:prstGeom prst="wedgeRoundRectCallout">
            <a:avLst>
              <a:gd name="adj1" fmla="val 21692"/>
              <a:gd name="adj2" fmla="val -10182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rPr>
              <a:t>点击帮助查看详细使用信息</a:t>
            </a:r>
          </a:p>
        </p:txBody>
      </p:sp>
    </p:spTree>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F4D7B7D-CDD7-48D5-8875-8C93ABAB3725}"/>
              </a:ext>
            </a:extLst>
          </p:cNvPr>
          <p:cNvPicPr>
            <a:picLocks noChangeAspect="1"/>
          </p:cNvPicPr>
          <p:nvPr/>
        </p:nvPicPr>
        <p:blipFill>
          <a:blip r:embed="rId2"/>
          <a:stretch>
            <a:fillRect/>
          </a:stretch>
        </p:blipFill>
        <p:spPr>
          <a:xfrm>
            <a:off x="1148080" y="589146"/>
            <a:ext cx="10139679" cy="6009774"/>
          </a:xfrm>
          <a:prstGeom prst="rect">
            <a:avLst/>
          </a:prstGeom>
        </p:spPr>
      </p:pic>
      <p:cxnSp>
        <p:nvCxnSpPr>
          <p:cNvPr id="8" name="Straight Arrow Connector 7"/>
          <p:cNvCxnSpPr>
            <a:cxnSpLocks/>
          </p:cNvCxnSpPr>
          <p:nvPr/>
        </p:nvCxnSpPr>
        <p:spPr>
          <a:xfrm flipH="1" flipV="1">
            <a:off x="3246120" y="1791335"/>
            <a:ext cx="553720" cy="514985"/>
          </a:xfrm>
          <a:prstGeom prst="straightConnector1">
            <a:avLst/>
          </a:prstGeom>
          <a:ln w="19050" cap="rnd">
            <a:solidFill>
              <a:srgbClr val="C00000"/>
            </a:solidFill>
            <a:round/>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8726096A-E8A1-4052-A3E1-241810680BF7}"/>
              </a:ext>
            </a:extLst>
          </p:cNvPr>
          <p:cNvSpPr txBox="1"/>
          <p:nvPr/>
        </p:nvSpPr>
        <p:spPr>
          <a:xfrm>
            <a:off x="5455920" y="95012"/>
            <a:ext cx="2326640" cy="400110"/>
          </a:xfrm>
          <a:prstGeom prst="rect">
            <a:avLst/>
          </a:prstGeom>
          <a:noFill/>
        </p:spPr>
        <p:txBody>
          <a:bodyPr wrap="square" rtlCol="0">
            <a:spAutoFit/>
          </a:bodyPr>
          <a:lstStyle/>
          <a:p>
            <a:r>
              <a:rPr lang="zh-CN" altLang="en-US" sz="2000" dirty="0"/>
              <a:t>主题词检索</a:t>
            </a:r>
          </a:p>
        </p:txBody>
      </p:sp>
    </p:spTree>
    <p:extLst>
      <p:ext uri="{BB962C8B-B14F-4D97-AF65-F5344CB8AC3E}">
        <p14:creationId xmlns:p14="http://schemas.microsoft.com/office/powerpoint/2010/main" val="449187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BC80D06-2B3C-42CE-AC9A-8677C09D020D}"/>
              </a:ext>
            </a:extLst>
          </p:cNvPr>
          <p:cNvPicPr>
            <a:picLocks noChangeAspect="1"/>
          </p:cNvPicPr>
          <p:nvPr/>
        </p:nvPicPr>
        <p:blipFill>
          <a:blip r:embed="rId2"/>
          <a:stretch>
            <a:fillRect/>
          </a:stretch>
        </p:blipFill>
        <p:spPr>
          <a:xfrm>
            <a:off x="1696720" y="57791"/>
            <a:ext cx="8920480" cy="6651507"/>
          </a:xfrm>
          <a:prstGeom prst="rect">
            <a:avLst/>
          </a:prstGeom>
        </p:spPr>
      </p:pic>
      <p:sp>
        <p:nvSpPr>
          <p:cNvPr id="10" name="Speech Bubble: Rectangle 5"/>
          <p:cNvSpPr>
            <a:spLocks noChangeArrowheads="1"/>
          </p:cNvSpPr>
          <p:nvPr/>
        </p:nvSpPr>
        <p:spPr bwMode="auto">
          <a:xfrm>
            <a:off x="6187150" y="3559943"/>
            <a:ext cx="1646499" cy="763696"/>
          </a:xfrm>
          <a:prstGeom prst="wedgeRectCallout">
            <a:avLst>
              <a:gd name="adj1" fmla="val -28100"/>
              <a:gd name="adj2" fmla="val -61299"/>
            </a:avLst>
          </a:prstGeom>
          <a:solidFill>
            <a:srgbClr val="0070C0"/>
          </a:solidFill>
          <a:ln w="9525" algn="ctr">
            <a:solidFill>
              <a:schemeClr val="tx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25000" noProof="0" dirty="0">
                <a:ln>
                  <a:noFill/>
                </a:ln>
                <a:solidFill>
                  <a:schemeClr val="bg1"/>
                </a:solidFill>
                <a:effectLst/>
                <a:uLnTx/>
                <a:uFillTx/>
                <a:latin typeface="等线" panose="02010600030101010101" pitchFamily="2" charset="-122"/>
                <a:ea typeface="等线" panose="02010600030101010101" pitchFamily="2" charset="-122"/>
              </a:rPr>
              <a:t>输入关键字，检索相关专业词汇</a:t>
            </a:r>
          </a:p>
        </p:txBody>
      </p:sp>
      <p:sp>
        <p:nvSpPr>
          <p:cNvPr id="11" name="Speech Bubble: Rectangle 5">
            <a:extLst>
              <a:ext uri="{FF2B5EF4-FFF2-40B4-BE49-F238E27FC236}">
                <a16:creationId xmlns:a16="http://schemas.microsoft.com/office/drawing/2014/main" id="{CF1A9F67-D151-4AA2-9A8C-8DFDBF8B9835}"/>
              </a:ext>
            </a:extLst>
          </p:cNvPr>
          <p:cNvSpPr>
            <a:spLocks noChangeArrowheads="1"/>
          </p:cNvSpPr>
          <p:nvPr/>
        </p:nvSpPr>
        <p:spPr bwMode="auto">
          <a:xfrm>
            <a:off x="7010400" y="5455361"/>
            <a:ext cx="1646499" cy="442519"/>
          </a:xfrm>
          <a:prstGeom prst="wedgeRectCallout">
            <a:avLst>
              <a:gd name="adj1" fmla="val -42580"/>
              <a:gd name="adj2" fmla="val -10838"/>
            </a:avLst>
          </a:prstGeom>
          <a:solidFill>
            <a:srgbClr val="0070C0"/>
          </a:solidFill>
          <a:ln w="9525" algn="ctr">
            <a:solidFill>
              <a:schemeClr val="tx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25000" noProof="0" dirty="0">
                <a:ln>
                  <a:noFill/>
                </a:ln>
                <a:solidFill>
                  <a:schemeClr val="bg1"/>
                </a:solidFill>
                <a:effectLst/>
                <a:uLnTx/>
                <a:uFillTx/>
                <a:latin typeface="等线" panose="02010600030101010101" pitchFamily="2" charset="-122"/>
                <a:ea typeface="等线" panose="02010600030101010101" pitchFamily="2" charset="-122"/>
              </a:rPr>
              <a:t>其他相关词汇</a:t>
            </a:r>
          </a:p>
        </p:txBody>
      </p:sp>
    </p:spTree>
    <p:extLst>
      <p:ext uri="{BB962C8B-B14F-4D97-AF65-F5344CB8AC3E}">
        <p14:creationId xmlns:p14="http://schemas.microsoft.com/office/powerpoint/2010/main" val="2733262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10;&#10;Description automatically generated">
            <a:extLst>
              <a:ext uri="{FF2B5EF4-FFF2-40B4-BE49-F238E27FC236}">
                <a16:creationId xmlns:a16="http://schemas.microsoft.com/office/drawing/2014/main" id="{DE98DE69-EB72-4072-AA1B-EA4050416B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76275"/>
            <a:ext cx="12192000" cy="5505450"/>
          </a:xfrm>
          <a:prstGeom prst="rect">
            <a:avLst/>
          </a:prstGeom>
        </p:spPr>
      </p:pic>
      <p:sp>
        <p:nvSpPr>
          <p:cNvPr id="5" name="Speech Bubble: Rectangle 5"/>
          <p:cNvSpPr>
            <a:spLocks noChangeArrowheads="1"/>
          </p:cNvSpPr>
          <p:nvPr/>
        </p:nvSpPr>
        <p:spPr bwMode="auto">
          <a:xfrm>
            <a:off x="1905000" y="5649683"/>
            <a:ext cx="1295400" cy="1191084"/>
          </a:xfrm>
          <a:prstGeom prst="wedgeRectCallout">
            <a:avLst>
              <a:gd name="adj1" fmla="val -41951"/>
              <a:gd name="adj2" fmla="val -84769"/>
            </a:avLst>
          </a:prstGeom>
          <a:solidFill>
            <a:srgbClr val="0070C0"/>
          </a:solidFill>
          <a:ln w="9525" algn="ctr">
            <a:solidFill>
              <a:schemeClr val="tx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25000" noProof="0">
                <a:ln>
                  <a:noFill/>
                </a:ln>
                <a:solidFill>
                  <a:schemeClr val="bg1"/>
                </a:solidFill>
                <a:effectLst/>
                <a:uLnTx/>
                <a:uFillTx/>
                <a:latin typeface="等线" panose="02010600030101010101" pitchFamily="2" charset="-122"/>
                <a:ea typeface="等线" panose="02010600030101010101" pitchFamily="2" charset="-122"/>
              </a:rPr>
              <a:t>出现词语解释，上位词，下位词，相关词等</a:t>
            </a:r>
          </a:p>
        </p:txBody>
      </p:sp>
      <p:sp>
        <p:nvSpPr>
          <p:cNvPr id="6" name="Speech Bubble: Rectangle 6"/>
          <p:cNvSpPr>
            <a:spLocks noChangeArrowheads="1"/>
          </p:cNvSpPr>
          <p:nvPr/>
        </p:nvSpPr>
        <p:spPr bwMode="auto">
          <a:xfrm>
            <a:off x="5943600" y="2209800"/>
            <a:ext cx="2057400" cy="685800"/>
          </a:xfrm>
          <a:prstGeom prst="wedgeRectCallout">
            <a:avLst>
              <a:gd name="adj1" fmla="val -133255"/>
              <a:gd name="adj2" fmla="val 39560"/>
            </a:avLst>
          </a:prstGeom>
          <a:solidFill>
            <a:srgbClr val="0070C0"/>
          </a:solidFill>
          <a:ln w="9525" algn="ctr">
            <a:solidFill>
              <a:schemeClr val="tx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25000" noProof="0">
                <a:ln>
                  <a:noFill/>
                </a:ln>
                <a:solidFill>
                  <a:schemeClr val="bg1"/>
                </a:solidFill>
                <a:effectLst/>
                <a:uLnTx/>
                <a:uFillTx/>
                <a:latin typeface="等线" panose="02010600030101010101" pitchFamily="2" charset="-122"/>
                <a:ea typeface="等线" panose="02010600030101010101" pitchFamily="2" charset="-122"/>
              </a:rPr>
              <a:t>可多选，用</a:t>
            </a:r>
            <a:r>
              <a:rPr kumimoji="0" lang="en-US" altLang="zh-CN" sz="2400" b="1" i="0" u="none" strike="noStrike" kern="0" cap="none" spc="0" normalizeH="0" baseline="-25000" noProof="0">
                <a:ln>
                  <a:noFill/>
                </a:ln>
                <a:solidFill>
                  <a:schemeClr val="bg1"/>
                </a:solidFill>
                <a:effectLst/>
                <a:uLnTx/>
                <a:uFillTx/>
                <a:latin typeface="等线" panose="02010600030101010101" pitchFamily="2" charset="-122"/>
                <a:ea typeface="等线" panose="02010600030101010101" pitchFamily="2" charset="-122"/>
              </a:rPr>
              <a:t>and</a:t>
            </a:r>
            <a:r>
              <a:rPr kumimoji="0" lang="zh-CN" altLang="en-US" sz="2400" b="1" i="0" u="none" strike="noStrike" kern="0" cap="none" spc="0" normalizeH="0" baseline="-25000" noProof="0">
                <a:ln>
                  <a:noFill/>
                </a:ln>
                <a:solidFill>
                  <a:schemeClr val="bg1"/>
                </a:solidFill>
                <a:effectLst/>
                <a:uLnTx/>
                <a:uFillTx/>
                <a:latin typeface="等线" panose="02010600030101010101" pitchFamily="2" charset="-122"/>
                <a:ea typeface="等线" panose="02010600030101010101" pitchFamily="2" charset="-122"/>
              </a:rPr>
              <a:t>、</a:t>
            </a:r>
            <a:r>
              <a:rPr kumimoji="0" lang="en-US" altLang="zh-CN" sz="2400" b="1" i="0" u="none" strike="noStrike" kern="0" cap="none" spc="0" normalizeH="0" baseline="-25000" noProof="0">
                <a:ln>
                  <a:noFill/>
                </a:ln>
                <a:solidFill>
                  <a:schemeClr val="bg1"/>
                </a:solidFill>
                <a:effectLst/>
                <a:uLnTx/>
                <a:uFillTx/>
                <a:latin typeface="等线" panose="02010600030101010101" pitchFamily="2" charset="-122"/>
                <a:ea typeface="等线" panose="02010600030101010101" pitchFamily="2" charset="-122"/>
              </a:rPr>
              <a:t>or</a:t>
            </a:r>
            <a:r>
              <a:rPr kumimoji="0" lang="zh-CN" altLang="en-US" sz="2400" b="1" i="0" u="none" strike="noStrike" kern="0" cap="none" spc="0" normalizeH="0" baseline="-25000" noProof="0">
                <a:ln>
                  <a:noFill/>
                </a:ln>
                <a:solidFill>
                  <a:schemeClr val="bg1"/>
                </a:solidFill>
                <a:effectLst/>
                <a:uLnTx/>
                <a:uFillTx/>
                <a:latin typeface="等线" panose="02010600030101010101" pitchFamily="2" charset="-122"/>
                <a:ea typeface="等线" panose="02010600030101010101" pitchFamily="2" charset="-122"/>
              </a:rPr>
              <a:t>或</a:t>
            </a:r>
            <a:r>
              <a:rPr kumimoji="0" lang="en-US" altLang="zh-CN" sz="2400" b="1" i="0" u="none" strike="noStrike" kern="0" cap="none" spc="0" normalizeH="0" baseline="-25000" noProof="0">
                <a:ln>
                  <a:noFill/>
                </a:ln>
                <a:solidFill>
                  <a:schemeClr val="bg1"/>
                </a:solidFill>
                <a:effectLst/>
                <a:uLnTx/>
                <a:uFillTx/>
                <a:latin typeface="等线" panose="02010600030101010101" pitchFamily="2" charset="-122"/>
                <a:ea typeface="等线" panose="02010600030101010101" pitchFamily="2" charset="-122"/>
              </a:rPr>
              <a:t>not</a:t>
            </a:r>
            <a:r>
              <a:rPr kumimoji="0" lang="zh-CN" altLang="en-US" sz="2400" b="1" i="0" u="none" strike="noStrike" kern="0" cap="none" spc="0" normalizeH="0" baseline="-25000" noProof="0">
                <a:ln>
                  <a:noFill/>
                </a:ln>
                <a:solidFill>
                  <a:schemeClr val="bg1"/>
                </a:solidFill>
                <a:effectLst/>
                <a:uLnTx/>
                <a:uFillTx/>
                <a:latin typeface="等线" panose="02010600030101010101" pitchFamily="2" charset="-122"/>
                <a:ea typeface="等线" panose="02010600030101010101" pitchFamily="2" charset="-122"/>
              </a:rPr>
              <a:t>连接进行检索</a:t>
            </a:r>
          </a:p>
        </p:txBody>
      </p:sp>
    </p:spTree>
    <p:extLst>
      <p:ext uri="{BB962C8B-B14F-4D97-AF65-F5344CB8AC3E}">
        <p14:creationId xmlns:p14="http://schemas.microsoft.com/office/powerpoint/2010/main" val="194073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social media post&#10;&#10;Description automatically generated">
            <a:extLst>
              <a:ext uri="{FF2B5EF4-FFF2-40B4-BE49-F238E27FC236}">
                <a16:creationId xmlns:a16="http://schemas.microsoft.com/office/drawing/2014/main" id="{EFE27A2C-AF57-4C2C-9305-F991A70AA2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7335" y="0"/>
            <a:ext cx="8017329" cy="6858000"/>
          </a:xfrm>
          <a:prstGeom prst="rect">
            <a:avLst/>
          </a:prstGeom>
        </p:spPr>
      </p:pic>
      <p:sp>
        <p:nvSpPr>
          <p:cNvPr id="9" name="Speech Bubble: Rectangle 5"/>
          <p:cNvSpPr>
            <a:spLocks noChangeArrowheads="1"/>
          </p:cNvSpPr>
          <p:nvPr/>
        </p:nvSpPr>
        <p:spPr bwMode="auto">
          <a:xfrm>
            <a:off x="7929332" y="1964716"/>
            <a:ext cx="2133635" cy="1633595"/>
          </a:xfrm>
          <a:prstGeom prst="wedgeRectCallout">
            <a:avLst>
              <a:gd name="adj1" fmla="val -169699"/>
              <a:gd name="adj2" fmla="val -80051"/>
            </a:avLst>
          </a:prstGeom>
          <a:solidFill>
            <a:srgbClr val="0070C0"/>
          </a:solidFill>
          <a:ln w="9525" algn="ctr">
            <a:solidFill>
              <a:schemeClr val="tx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25000" noProof="0" dirty="0">
                <a:ln>
                  <a:noFill/>
                </a:ln>
                <a:solidFill>
                  <a:schemeClr val="bg1"/>
                </a:solidFill>
                <a:effectLst/>
                <a:uLnTx/>
                <a:uFillTx/>
                <a:latin typeface="等线" panose="02010600030101010101" pitchFamily="2" charset="-122"/>
                <a:ea typeface="等线" panose="02010600030101010101" pitchFamily="2" charset="-122"/>
              </a:rPr>
              <a:t>先勾选要检索的内容，点击“添加”，相关内容即出现在检索框中，点击检索，查看相关文献</a:t>
            </a:r>
          </a:p>
        </p:txBody>
      </p:sp>
    </p:spTree>
    <p:extLst>
      <p:ext uri="{BB962C8B-B14F-4D97-AF65-F5344CB8AC3E}">
        <p14:creationId xmlns:p14="http://schemas.microsoft.com/office/powerpoint/2010/main" val="1827492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95AC809-D8F2-4581-8CBD-3D9BAD38F8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181" y="0"/>
            <a:ext cx="7925637" cy="6858000"/>
          </a:xfrm>
          <a:prstGeom prst="rect">
            <a:avLst/>
          </a:prstGeom>
        </p:spPr>
      </p:pic>
    </p:spTree>
    <p:extLst>
      <p:ext uri="{BB962C8B-B14F-4D97-AF65-F5344CB8AC3E}">
        <p14:creationId xmlns:p14="http://schemas.microsoft.com/office/powerpoint/2010/main" val="1772666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C90DA1-A47D-497E-AA65-6E20588EBB15}"/>
              </a:ext>
            </a:extLst>
          </p:cNvPr>
          <p:cNvSpPr>
            <a:spLocks noGrp="1"/>
          </p:cNvSpPr>
          <p:nvPr>
            <p:ph type="title"/>
          </p:nvPr>
        </p:nvSpPr>
        <p:spPr>
          <a:xfrm>
            <a:off x="838200" y="131447"/>
            <a:ext cx="10515600" cy="346074"/>
          </a:xfrm>
        </p:spPr>
        <p:txBody>
          <a:bodyPr/>
          <a:lstStyle/>
          <a:p>
            <a:r>
              <a:rPr lang="zh-CN" altLang="en-US" dirty="0"/>
              <a:t>组合检索</a:t>
            </a:r>
          </a:p>
        </p:txBody>
      </p:sp>
      <p:pic>
        <p:nvPicPr>
          <p:cNvPr id="6" name="Picture 5" descr="A screenshot of a cell phone&#10;&#10;Description automatically generated">
            <a:extLst>
              <a:ext uri="{FF2B5EF4-FFF2-40B4-BE49-F238E27FC236}">
                <a16:creationId xmlns:a16="http://schemas.microsoft.com/office/drawing/2014/main" id="{4F8CB548-A2C5-49C6-B43F-3E9830DDF1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6246" y="477521"/>
            <a:ext cx="11059508" cy="6407493"/>
          </a:xfrm>
          <a:prstGeom prst="rect">
            <a:avLst/>
          </a:prstGeom>
        </p:spPr>
      </p:pic>
    </p:spTree>
    <p:extLst>
      <p:ext uri="{BB962C8B-B14F-4D97-AF65-F5344CB8AC3E}">
        <p14:creationId xmlns:p14="http://schemas.microsoft.com/office/powerpoint/2010/main" val="666557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ChangeArrowheads="1"/>
          </p:cNvSpPr>
          <p:nvPr/>
        </p:nvSpPr>
        <p:spPr bwMode="auto">
          <a:xfrm>
            <a:off x="1524000" y="685800"/>
            <a:ext cx="91440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1" i="0" u="none" strike="noStrike" kern="0" cap="none" spc="0" normalizeH="0" baseline="0" noProof="0" dirty="0">
                <a:ln>
                  <a:noFill/>
                </a:ln>
                <a:solidFill>
                  <a:srgbClr val="FF0000"/>
                </a:solidFill>
                <a:effectLst/>
                <a:uLnTx/>
                <a:uFillTx/>
                <a:latin typeface="Times New Roman" panose="02020603050405020304" pitchFamily="18" charset="0"/>
                <a:ea typeface="宋体" panose="02010600030101010101" pitchFamily="2" charset="-122"/>
              </a:rPr>
              <a:t>EBSCO</a:t>
            </a:r>
            <a:r>
              <a:rPr kumimoji="0" lang="zh-CN" altLang="en-US" sz="5400" b="1" i="0" u="none" strike="noStrike" kern="0" cap="none" spc="0" normalizeH="0" baseline="0" noProof="0" dirty="0">
                <a:ln>
                  <a:noFill/>
                </a:ln>
                <a:solidFill>
                  <a:srgbClr val="FF0000"/>
                </a:solidFill>
                <a:effectLst/>
                <a:uLnTx/>
                <a:uFillTx/>
                <a:latin typeface="Times New Roman" panose="02020603050405020304" pitchFamily="18" charset="0"/>
                <a:ea typeface="宋体" panose="02010600030101010101" pitchFamily="2" charset="-122"/>
              </a:rPr>
              <a:t>用户</a:t>
            </a:r>
          </a:p>
        </p:txBody>
      </p:sp>
      <p:sp>
        <p:nvSpPr>
          <p:cNvPr id="113667" name="Text Box 3"/>
          <p:cNvSpPr txBox="1">
            <a:spLocks noChangeArrowheads="1"/>
          </p:cNvSpPr>
          <p:nvPr/>
        </p:nvSpPr>
        <p:spPr bwMode="auto">
          <a:xfrm>
            <a:off x="2286000" y="2590800"/>
            <a:ext cx="784860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5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rgbClr val="000000"/>
                </a:solidFill>
                <a:effectLst/>
                <a:uLnTx/>
                <a:uFillTx/>
                <a:latin typeface="等线" panose="02010600030101010101" pitchFamily="2" charset="-122"/>
                <a:ea typeface="等线" panose="02010600030101010101" pitchFamily="2" charset="-122"/>
              </a:rPr>
              <a:t>EBSCO</a:t>
            </a:r>
            <a:r>
              <a:rPr kumimoji="0" lang="zh-CN" altLang="en-US" sz="2000" b="0" i="0" u="none" strike="noStrike" kern="0" cap="none" spc="0" normalizeH="0" baseline="0" noProof="0" dirty="0">
                <a:ln>
                  <a:noFill/>
                </a:ln>
                <a:solidFill>
                  <a:srgbClr val="000000"/>
                </a:solidFill>
                <a:effectLst/>
                <a:uLnTx/>
                <a:uFillTx/>
                <a:latin typeface="等线" panose="02010600030101010101" pitchFamily="2" charset="-122"/>
                <a:ea typeface="等线" panose="02010600030101010101" pitchFamily="2" charset="-122"/>
              </a:rPr>
              <a:t>数据库是在中国大陆地区有近</a:t>
            </a:r>
            <a:r>
              <a:rPr kumimoji="0" lang="en-US" altLang="zh-CN" sz="2000" b="0" i="0" u="none" strike="noStrike" kern="0" cap="none" spc="0" normalizeH="0" baseline="0" noProof="0" dirty="0">
                <a:ln>
                  <a:noFill/>
                </a:ln>
                <a:solidFill>
                  <a:srgbClr val="000000"/>
                </a:solidFill>
                <a:effectLst/>
                <a:uLnTx/>
                <a:uFillTx/>
                <a:latin typeface="等线" panose="02010600030101010101" pitchFamily="2" charset="-122"/>
                <a:ea typeface="等线" panose="02010600030101010101" pitchFamily="2" charset="-122"/>
              </a:rPr>
              <a:t>600</a:t>
            </a:r>
            <a:r>
              <a:rPr kumimoji="0" lang="zh-CN" altLang="en-US" sz="2000" b="0" i="0" u="none" strike="noStrike" kern="0" cap="none" spc="0" normalizeH="0" baseline="0" noProof="0" dirty="0">
                <a:ln>
                  <a:noFill/>
                </a:ln>
                <a:solidFill>
                  <a:srgbClr val="000000"/>
                </a:solidFill>
                <a:effectLst/>
                <a:uLnTx/>
                <a:uFillTx/>
                <a:latin typeface="等线" panose="02010600030101010101" pitchFamily="2" charset="-122"/>
                <a:ea typeface="等线" panose="02010600030101010101" pitchFamily="2" charset="-122"/>
              </a:rPr>
              <a:t>家高校订户，北京大学、清华大学、上海交通大学、西安交通大学、北京交通大学、复旦大学、中国人民大学、中国科学院、中国社科院、中国国家图书馆，上海图书馆，浙江图书馆、天津图书馆均为</a:t>
            </a:r>
            <a:r>
              <a:rPr kumimoji="0" lang="en-US" altLang="zh-CN" sz="2000" b="0" i="0" u="none" strike="noStrike" kern="0" cap="none" spc="0" normalizeH="0" baseline="0" noProof="0" dirty="0">
                <a:ln>
                  <a:noFill/>
                </a:ln>
                <a:solidFill>
                  <a:srgbClr val="000000"/>
                </a:solidFill>
                <a:effectLst/>
                <a:uLnTx/>
                <a:uFillTx/>
                <a:latin typeface="等线" panose="02010600030101010101" pitchFamily="2" charset="-122"/>
                <a:ea typeface="等线" panose="02010600030101010101" pitchFamily="2" charset="-122"/>
              </a:rPr>
              <a:t>EBSCO</a:t>
            </a:r>
            <a:r>
              <a:rPr kumimoji="0" lang="zh-CN" altLang="en-US" sz="2000" b="0" i="0" u="none" strike="noStrike" kern="0" cap="none" spc="0" normalizeH="0" baseline="0" noProof="0" dirty="0">
                <a:ln>
                  <a:noFill/>
                </a:ln>
                <a:solidFill>
                  <a:srgbClr val="000000"/>
                </a:solidFill>
                <a:effectLst/>
                <a:uLnTx/>
                <a:uFillTx/>
                <a:latin typeface="等线" panose="02010600030101010101" pitchFamily="2" charset="-122"/>
                <a:ea typeface="等线" panose="02010600030101010101" pitchFamily="2" charset="-122"/>
              </a:rPr>
              <a:t>数据库的用户。 </a:t>
            </a:r>
          </a:p>
        </p:txBody>
      </p:sp>
    </p:spTree>
    <p:extLst>
      <p:ext uri="{BB962C8B-B14F-4D97-AF65-F5344CB8AC3E}">
        <p14:creationId xmlns:p14="http://schemas.microsoft.com/office/powerpoint/2010/main" val="2679536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0445" y="0"/>
            <a:ext cx="8971109" cy="6858000"/>
          </a:xfrm>
          <a:prstGeom prst="rect">
            <a:avLst/>
          </a:prstGeom>
        </p:spPr>
      </p:pic>
      <p:sp>
        <p:nvSpPr>
          <p:cNvPr id="133123" name="Rectangle 4"/>
          <p:cNvSpPr>
            <a:spLocks noChangeArrowheads="1"/>
          </p:cNvSpPr>
          <p:nvPr/>
        </p:nvSpPr>
        <p:spPr bwMode="auto">
          <a:xfrm>
            <a:off x="1587060" y="1320198"/>
            <a:ext cx="1408113" cy="1524000"/>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25000" noProof="0">
              <a:ln>
                <a:noFill/>
              </a:ln>
              <a:solidFill>
                <a:schemeClr val="tx1"/>
              </a:solidFill>
              <a:effectLst/>
              <a:uLnTx/>
              <a:uFillTx/>
              <a:latin typeface="等线" panose="02010600030101010101" pitchFamily="2" charset="-122"/>
              <a:ea typeface="等线" panose="02010600030101010101" pitchFamily="2" charset="-122"/>
            </a:endParaRPr>
          </a:p>
        </p:txBody>
      </p:sp>
      <p:sp>
        <p:nvSpPr>
          <p:cNvPr id="133124" name="Rectangle 5"/>
          <p:cNvSpPr>
            <a:spLocks noChangeArrowheads="1"/>
          </p:cNvSpPr>
          <p:nvPr/>
        </p:nvSpPr>
        <p:spPr bwMode="auto">
          <a:xfrm>
            <a:off x="1587060" y="3034698"/>
            <a:ext cx="1408113" cy="1129698"/>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25000" noProof="0">
              <a:ln>
                <a:noFill/>
              </a:ln>
              <a:solidFill>
                <a:schemeClr val="tx1"/>
              </a:solidFill>
              <a:effectLst/>
              <a:uLnTx/>
              <a:uFillTx/>
              <a:latin typeface="等线" panose="02010600030101010101" pitchFamily="2" charset="-122"/>
              <a:ea typeface="等线" panose="02010600030101010101" pitchFamily="2" charset="-122"/>
            </a:endParaRPr>
          </a:p>
        </p:txBody>
      </p:sp>
      <p:sp>
        <p:nvSpPr>
          <p:cNvPr id="133125" name="Rectangle 6"/>
          <p:cNvSpPr>
            <a:spLocks noChangeArrowheads="1"/>
          </p:cNvSpPr>
          <p:nvPr/>
        </p:nvSpPr>
        <p:spPr bwMode="auto">
          <a:xfrm>
            <a:off x="1587060" y="4263656"/>
            <a:ext cx="1408113" cy="2594344"/>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25000" noProof="0">
              <a:ln>
                <a:noFill/>
              </a:ln>
              <a:solidFill>
                <a:schemeClr val="tx1"/>
              </a:solidFill>
              <a:effectLst/>
              <a:uLnTx/>
              <a:uFillTx/>
              <a:latin typeface="Times New Roman" panose="02020603050405020304" pitchFamily="18" charset="0"/>
              <a:ea typeface="宋体" panose="02010600030101010101" pitchFamily="2" charset="-122"/>
            </a:endParaRPr>
          </a:p>
        </p:txBody>
      </p:sp>
      <p:sp>
        <p:nvSpPr>
          <p:cNvPr id="133126" name="Speech Bubble: Rectangle 8"/>
          <p:cNvSpPr>
            <a:spLocks noChangeArrowheads="1"/>
          </p:cNvSpPr>
          <p:nvPr/>
        </p:nvSpPr>
        <p:spPr bwMode="auto">
          <a:xfrm>
            <a:off x="1553722" y="558199"/>
            <a:ext cx="1408112" cy="449263"/>
          </a:xfrm>
          <a:prstGeom prst="wedgeRectCallout">
            <a:avLst>
              <a:gd name="adj1" fmla="val -21162"/>
              <a:gd name="adj2" fmla="val 122042"/>
            </a:avLst>
          </a:prstGeom>
          <a:solidFill>
            <a:srgbClr val="0070C0"/>
          </a:solidFill>
          <a:ln w="9525" algn="ctr">
            <a:solidFill>
              <a:schemeClr val="tx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25000" noProof="0">
                <a:ln>
                  <a:noFill/>
                </a:ln>
                <a:solidFill>
                  <a:schemeClr val="bg1"/>
                </a:solidFill>
                <a:effectLst/>
                <a:uLnTx/>
                <a:uFillTx/>
                <a:latin typeface="等线" panose="02010600030101010101" pitchFamily="2" charset="-122"/>
                <a:ea typeface="等线" panose="02010600030101010101" pitchFamily="2" charset="-122"/>
              </a:rPr>
              <a:t>筛选检索结果</a:t>
            </a:r>
          </a:p>
        </p:txBody>
      </p:sp>
      <p:sp>
        <p:nvSpPr>
          <p:cNvPr id="133127" name="Speech Bubble: Rectangle 10"/>
          <p:cNvSpPr>
            <a:spLocks noChangeArrowheads="1"/>
          </p:cNvSpPr>
          <p:nvPr/>
        </p:nvSpPr>
        <p:spPr bwMode="auto">
          <a:xfrm>
            <a:off x="3604773" y="1472598"/>
            <a:ext cx="1404937" cy="700088"/>
          </a:xfrm>
          <a:prstGeom prst="wedgeRectCallout">
            <a:avLst>
              <a:gd name="adj1" fmla="val -102356"/>
              <a:gd name="adj2" fmla="val 1630"/>
            </a:avLst>
          </a:prstGeom>
          <a:solidFill>
            <a:srgbClr val="0070C0"/>
          </a:solidFill>
          <a:ln w="9525" algn="ctr">
            <a:solidFill>
              <a:schemeClr val="tx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25000" noProof="0">
                <a:ln>
                  <a:noFill/>
                </a:ln>
                <a:solidFill>
                  <a:schemeClr val="bg1"/>
                </a:solidFill>
                <a:effectLst/>
                <a:uLnTx/>
                <a:uFillTx/>
                <a:latin typeface="等线" panose="02010600030101010101" pitchFamily="2" charset="-122"/>
                <a:ea typeface="等线" panose="02010600030101010101" pitchFamily="2" charset="-122"/>
              </a:rPr>
              <a:t>勾选复选框，重新筛选结果</a:t>
            </a:r>
          </a:p>
        </p:txBody>
      </p:sp>
      <p:sp>
        <p:nvSpPr>
          <p:cNvPr id="133128" name="Speech Bubble: Rectangle 11"/>
          <p:cNvSpPr>
            <a:spLocks noChangeArrowheads="1"/>
          </p:cNvSpPr>
          <p:nvPr/>
        </p:nvSpPr>
        <p:spPr bwMode="auto">
          <a:xfrm>
            <a:off x="3604772" y="3034698"/>
            <a:ext cx="1219200" cy="700088"/>
          </a:xfrm>
          <a:prstGeom prst="wedgeRectCallout">
            <a:avLst>
              <a:gd name="adj1" fmla="val -102356"/>
              <a:gd name="adj2" fmla="val 1630"/>
            </a:avLst>
          </a:prstGeom>
          <a:solidFill>
            <a:srgbClr val="0070C0"/>
          </a:solidFill>
          <a:ln w="9525" algn="ctr">
            <a:solidFill>
              <a:schemeClr val="tx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25000" noProof="0">
                <a:ln>
                  <a:noFill/>
                </a:ln>
                <a:solidFill>
                  <a:schemeClr val="bg1"/>
                </a:solidFill>
                <a:effectLst/>
                <a:uLnTx/>
                <a:uFillTx/>
                <a:latin typeface="等线" panose="02010600030101010101" pitchFamily="2" charset="-122"/>
                <a:ea typeface="等线" panose="02010600030101010101" pitchFamily="2" charset="-122"/>
              </a:rPr>
              <a:t>按来源类型筛选</a:t>
            </a:r>
          </a:p>
        </p:txBody>
      </p:sp>
      <p:sp>
        <p:nvSpPr>
          <p:cNvPr id="133129" name="Speech Bubble: Rectangle 12"/>
          <p:cNvSpPr>
            <a:spLocks noChangeArrowheads="1"/>
          </p:cNvSpPr>
          <p:nvPr/>
        </p:nvSpPr>
        <p:spPr bwMode="auto">
          <a:xfrm>
            <a:off x="3680972" y="4596799"/>
            <a:ext cx="1447800" cy="493713"/>
          </a:xfrm>
          <a:prstGeom prst="wedgeRectCallout">
            <a:avLst>
              <a:gd name="adj1" fmla="val -102356"/>
              <a:gd name="adj2" fmla="val 1630"/>
            </a:avLst>
          </a:prstGeom>
          <a:solidFill>
            <a:srgbClr val="0070C0"/>
          </a:solidFill>
          <a:ln w="9525" algn="ctr">
            <a:solidFill>
              <a:schemeClr val="tx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25000" noProof="0">
                <a:ln>
                  <a:noFill/>
                </a:ln>
                <a:solidFill>
                  <a:schemeClr val="bg1"/>
                </a:solidFill>
                <a:effectLst/>
                <a:uLnTx/>
                <a:uFillTx/>
                <a:latin typeface="等线" panose="02010600030101010101" pitchFamily="2" charset="-122"/>
                <a:ea typeface="等线" panose="02010600030101010101" pitchFamily="2" charset="-122"/>
              </a:rPr>
              <a:t>其他筛选条件</a:t>
            </a:r>
          </a:p>
        </p:txBody>
      </p:sp>
    </p:spTree>
    <p:extLst>
      <p:ext uri="{BB962C8B-B14F-4D97-AF65-F5344CB8AC3E}">
        <p14:creationId xmlns:p14="http://schemas.microsoft.com/office/powerpoint/2010/main" val="34266022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Title 1">
            <a:extLst>
              <a:ext uri="{FF2B5EF4-FFF2-40B4-BE49-F238E27FC236}">
                <a16:creationId xmlns:a16="http://schemas.microsoft.com/office/drawing/2014/main" id="{BA886F38-385E-4567-9E37-AD41BF95AF93}"/>
              </a:ext>
            </a:extLst>
          </p:cNvPr>
          <p:cNvSpPr>
            <a:spLocks noGrp="1" noChangeArrowheads="1"/>
          </p:cNvSpPr>
          <p:nvPr>
            <p:ph type="title"/>
          </p:nvPr>
        </p:nvSpPr>
        <p:spPr/>
        <p:txBody>
          <a:bodyPr/>
          <a:lstStyle/>
          <a:p>
            <a:r>
              <a:rPr lang="zh-CN" altLang="zh-CN">
                <a:ea typeface="宋体" panose="02010600030101010101" pitchFamily="2" charset="-122"/>
              </a:rPr>
              <a:t>检索结果过少，漏掉了相关文献？</a:t>
            </a:r>
            <a:br>
              <a:rPr lang="zh-CN" altLang="zh-CN">
                <a:ea typeface="宋体" panose="02010600030101010101" pitchFamily="2" charset="-122"/>
              </a:rPr>
            </a:br>
            <a:endParaRPr lang="zh-CN" altLang="en-US">
              <a:ea typeface="宋体" panose="02010600030101010101" pitchFamily="2" charset="-122"/>
            </a:endParaRPr>
          </a:p>
        </p:txBody>
      </p:sp>
      <p:sp>
        <p:nvSpPr>
          <p:cNvPr id="129027" name="Content Placeholder 2">
            <a:extLst>
              <a:ext uri="{FF2B5EF4-FFF2-40B4-BE49-F238E27FC236}">
                <a16:creationId xmlns:a16="http://schemas.microsoft.com/office/drawing/2014/main" id="{0A451B66-20BF-49FB-8A10-40510EB720D9}"/>
              </a:ext>
            </a:extLst>
          </p:cNvPr>
          <p:cNvSpPr>
            <a:spLocks noGrp="1" noChangeArrowheads="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fontScale="92500" lnSpcReduction="10000"/>
          </a:bodyPr>
          <a:lstStyle/>
          <a:p>
            <a:pPr marL="0" indent="0">
              <a:buNone/>
            </a:pPr>
            <a:r>
              <a:rPr lang="zh-CN" altLang="zh-CN" b="1" dirty="0">
                <a:latin typeface="宋体" panose="02010600030101010101" pitchFamily="2" charset="-122"/>
                <a:ea typeface="宋体" panose="02010600030101010101" pitchFamily="2" charset="-122"/>
              </a:rPr>
              <a:t>放宽检索要求，提高检全率</a:t>
            </a:r>
          </a:p>
          <a:p>
            <a:pPr marL="360000" indent="0">
              <a:lnSpc>
                <a:spcPct val="150000"/>
              </a:lnSpc>
            </a:pPr>
            <a:r>
              <a:rPr lang="zh-CN" altLang="zh-CN" sz="2400" dirty="0">
                <a:latin typeface="宋体" panose="02010600030101010101" pitchFamily="2" charset="-122"/>
                <a:ea typeface="宋体" panose="02010600030101010101" pitchFamily="2" charset="-122"/>
              </a:rPr>
              <a:t>去掉某个方面的检索要求</a:t>
            </a:r>
          </a:p>
          <a:p>
            <a:pPr marL="360000" indent="0">
              <a:lnSpc>
                <a:spcPct val="150000"/>
              </a:lnSpc>
            </a:pPr>
            <a:r>
              <a:rPr lang="zh-CN" altLang="zh-CN" sz="2400" dirty="0">
                <a:latin typeface="宋体" panose="02010600030101010101" pitchFamily="2" charset="-122"/>
                <a:ea typeface="宋体" panose="02010600030101010101" pitchFamily="2" charset="-122"/>
              </a:rPr>
              <a:t>放宽检索范围：学科领域、时间、文章类型，关键词出现的字段等；</a:t>
            </a:r>
          </a:p>
          <a:p>
            <a:pPr marL="360000" indent="0">
              <a:lnSpc>
                <a:spcPct val="150000"/>
              </a:lnSpc>
            </a:pPr>
            <a:r>
              <a:rPr lang="zh-CN" altLang="zh-CN" sz="2400" dirty="0">
                <a:latin typeface="宋体" panose="02010600030101010101" pitchFamily="2" charset="-122"/>
                <a:ea typeface="宋体" panose="02010600030101010101" pitchFamily="2" charset="-122"/>
              </a:rPr>
              <a:t>将描述检索主题的词想全，包括同义词及缩写形式；如：</a:t>
            </a:r>
            <a:r>
              <a:rPr lang="en-US" altLang="zh-CN" sz="2400" dirty="0">
                <a:latin typeface="宋体" panose="02010600030101010101" pitchFamily="2" charset="-122"/>
                <a:ea typeface="宋体" panose="02010600030101010101" pitchFamily="2" charset="-122"/>
              </a:rPr>
              <a:t>MRI OR magnetic resonance imaging(</a:t>
            </a:r>
            <a:r>
              <a:rPr lang="zh-CN" altLang="zh-CN" sz="2400" dirty="0">
                <a:latin typeface="宋体" panose="02010600030101010101" pitchFamily="2" charset="-122"/>
                <a:ea typeface="宋体" panose="02010600030101010101" pitchFamily="2" charset="-122"/>
              </a:rPr>
              <a:t>磁共振成像</a:t>
            </a:r>
            <a:r>
              <a:rPr lang="en-US" altLang="zh-CN" sz="2400" dirty="0">
                <a:latin typeface="宋体" panose="02010600030101010101" pitchFamily="2" charset="-122"/>
                <a:ea typeface="宋体" panose="02010600030101010101" pitchFamily="2" charset="-122"/>
              </a:rPr>
              <a:t>)</a:t>
            </a:r>
            <a:endParaRPr lang="zh-CN" altLang="zh-CN" sz="2400" dirty="0">
              <a:latin typeface="宋体" panose="02010600030101010101" pitchFamily="2" charset="-122"/>
              <a:ea typeface="宋体" panose="02010600030101010101" pitchFamily="2" charset="-122"/>
            </a:endParaRPr>
          </a:p>
          <a:p>
            <a:pPr marL="360000" indent="0">
              <a:lnSpc>
                <a:spcPct val="150000"/>
              </a:lnSpc>
            </a:pPr>
            <a:r>
              <a:rPr lang="zh-CN" altLang="zh-CN" sz="2400" dirty="0">
                <a:latin typeface="宋体" panose="02010600030101010101" pitchFamily="2" charset="-122"/>
                <a:ea typeface="宋体" panose="02010600030101010101" pitchFamily="2" charset="-122"/>
              </a:rPr>
              <a:t>使用单数单词检索，可以检索到大多数单词单数、复数和所有格，不规则单词除外；如：</a:t>
            </a:r>
            <a:r>
              <a:rPr lang="en-US" altLang="zh-CN" sz="2400" dirty="0">
                <a:latin typeface="宋体" panose="02010600030101010101" pitchFamily="2" charset="-122"/>
                <a:ea typeface="宋体" panose="02010600030101010101" pitchFamily="2" charset="-122"/>
              </a:rPr>
              <a:t>city </a:t>
            </a:r>
            <a:r>
              <a:rPr lang="zh-CN" altLang="zh-CN" sz="2400" dirty="0">
                <a:latin typeface="宋体" panose="02010600030101010101" pitchFamily="2" charset="-122"/>
                <a:ea typeface="宋体" panose="02010600030101010101" pitchFamily="2" charset="-122"/>
              </a:rPr>
              <a:t>可以检索出</a:t>
            </a:r>
            <a:r>
              <a:rPr lang="en-US" altLang="zh-CN" sz="2400" dirty="0">
                <a:latin typeface="宋体" panose="02010600030101010101" pitchFamily="2" charset="-122"/>
                <a:ea typeface="宋体" panose="02010600030101010101" pitchFamily="2" charset="-122"/>
              </a:rPr>
              <a:t>city, cities, city’s, cities’</a:t>
            </a:r>
            <a:endParaRPr lang="zh-CN" altLang="zh-CN" sz="2400" dirty="0">
              <a:latin typeface="宋体" panose="02010600030101010101" pitchFamily="2" charset="-122"/>
              <a:ea typeface="宋体" panose="02010600030101010101" pitchFamily="2" charset="-122"/>
            </a:endParaRPr>
          </a:p>
          <a:p>
            <a:pPr marL="360000" indent="0">
              <a:lnSpc>
                <a:spcPct val="150000"/>
              </a:lnSpc>
            </a:pPr>
            <a:r>
              <a:rPr lang="zh-CN" altLang="zh-CN" sz="2400" dirty="0">
                <a:latin typeface="宋体" panose="02010600030101010101" pitchFamily="2" charset="-122"/>
                <a:ea typeface="宋体" panose="02010600030101010101" pitchFamily="2" charset="-122"/>
              </a:rPr>
              <a:t>使用通配符；</a:t>
            </a:r>
          </a:p>
          <a:p>
            <a:pPr marL="0" indent="0"/>
            <a:endParaRPr lang="zh-CN" altLang="en-US" dirty="0">
              <a:ea typeface="宋体" panose="02010600030101010101" pitchFamily="2"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itle 1">
            <a:extLst>
              <a:ext uri="{FF2B5EF4-FFF2-40B4-BE49-F238E27FC236}">
                <a16:creationId xmlns:a16="http://schemas.microsoft.com/office/drawing/2014/main" id="{EA5309FB-BE7D-4FB2-B116-C00C36766179}"/>
              </a:ext>
            </a:extLst>
          </p:cNvPr>
          <p:cNvSpPr>
            <a:spLocks noGrp="1" noChangeArrowheads="1"/>
          </p:cNvSpPr>
          <p:nvPr>
            <p:ph type="title"/>
          </p:nvPr>
        </p:nvSpPr>
        <p:spPr/>
        <p:txBody>
          <a:bodyPr/>
          <a:lstStyle/>
          <a:p>
            <a:r>
              <a:rPr lang="zh-CN" altLang="zh-CN">
                <a:ea typeface="宋体" panose="02010600030101010101" pitchFamily="2" charset="-122"/>
              </a:rPr>
              <a:t>检索结果过多，很多文献不相关</a:t>
            </a:r>
            <a:br>
              <a:rPr lang="zh-CN" altLang="zh-CN">
                <a:ea typeface="宋体" panose="02010600030101010101" pitchFamily="2" charset="-122"/>
              </a:rPr>
            </a:br>
            <a:endParaRPr lang="zh-CN" altLang="en-US">
              <a:ea typeface="宋体" panose="02010600030101010101" pitchFamily="2" charset="-122"/>
            </a:endParaRPr>
          </a:p>
        </p:txBody>
      </p:sp>
      <p:sp>
        <p:nvSpPr>
          <p:cNvPr id="130051" name="Content Placeholder 2">
            <a:extLst>
              <a:ext uri="{FF2B5EF4-FFF2-40B4-BE49-F238E27FC236}">
                <a16:creationId xmlns:a16="http://schemas.microsoft.com/office/drawing/2014/main" id="{CCDAA4E0-DDA0-4F26-A93F-9C1272A59F29}"/>
              </a:ext>
            </a:extLst>
          </p:cNvPr>
          <p:cNvSpPr>
            <a:spLocks noGrp="1" noChangeArrowheads="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marL="0" indent="0">
              <a:buNone/>
            </a:pPr>
            <a:r>
              <a:rPr lang="zh-CN" altLang="zh-CN" sz="2400" b="1" dirty="0">
                <a:ea typeface="宋体" panose="02010600030101010101" pitchFamily="2" charset="-122"/>
              </a:rPr>
              <a:t>进一步限定检索，提高检准率</a:t>
            </a:r>
          </a:p>
          <a:p>
            <a:pPr marL="360000" indent="0">
              <a:lnSpc>
                <a:spcPct val="150000"/>
              </a:lnSpc>
            </a:pPr>
            <a:r>
              <a:rPr lang="zh-CN" altLang="zh-CN" sz="2400" dirty="0">
                <a:latin typeface="宋体" panose="02010600030101010101" pitchFamily="2" charset="-122"/>
                <a:ea typeface="宋体" panose="02010600030101010101" pitchFamily="2" charset="-122"/>
              </a:rPr>
              <a:t>准确描述检索需求；</a:t>
            </a:r>
          </a:p>
          <a:p>
            <a:pPr marL="360000" indent="0">
              <a:lnSpc>
                <a:spcPct val="150000"/>
              </a:lnSpc>
            </a:pPr>
            <a:r>
              <a:rPr lang="zh-CN" altLang="zh-CN" sz="2400" dirty="0">
                <a:latin typeface="宋体" panose="02010600030101010101" pitchFamily="2" charset="-122"/>
                <a:ea typeface="宋体" panose="02010600030101010101" pitchFamily="2" charset="-122"/>
              </a:rPr>
              <a:t>严格限定检索范围：学科领域、时间、文章类型、关键词出现的字段等；</a:t>
            </a:r>
          </a:p>
          <a:p>
            <a:pPr marL="360000" indent="0">
              <a:lnSpc>
                <a:spcPct val="150000"/>
              </a:lnSpc>
            </a:pPr>
            <a:r>
              <a:rPr lang="zh-CN" altLang="zh-CN" sz="2400" dirty="0">
                <a:latin typeface="宋体" panose="02010600030101010101" pitchFamily="2" charset="-122"/>
                <a:ea typeface="宋体" panose="02010600030101010101" pitchFamily="2" charset="-122"/>
              </a:rPr>
              <a:t>选择与检索主题密切相关的词和专业术语，如：</a:t>
            </a:r>
            <a:r>
              <a:rPr lang="en-US" altLang="zh-CN" sz="2400" dirty="0">
                <a:latin typeface="宋体" panose="02010600030101010101" pitchFamily="2" charset="-122"/>
                <a:ea typeface="宋体" panose="02010600030101010101" pitchFamily="2" charset="-122"/>
              </a:rPr>
              <a:t>kidney disease OR renal failure,</a:t>
            </a:r>
            <a:r>
              <a:rPr lang="zh-CN" altLang="zh-CN" sz="2400" dirty="0">
                <a:latin typeface="宋体" panose="02010600030101010101" pitchFamily="2" charset="-122"/>
                <a:ea typeface="宋体" panose="02010600030101010101" pitchFamily="2" charset="-122"/>
              </a:rPr>
              <a:t>避免使用过于宽泛的词汇，如：</a:t>
            </a:r>
            <a:r>
              <a:rPr lang="en-US" altLang="zh-CN" sz="2400" dirty="0">
                <a:latin typeface="宋体" panose="02010600030101010101" pitchFamily="2" charset="-122"/>
                <a:ea typeface="宋体" panose="02010600030101010101" pitchFamily="2" charset="-122"/>
              </a:rPr>
              <a:t>influence</a:t>
            </a:r>
            <a:r>
              <a:rPr lang="zh-CN" altLang="zh-CN" sz="2400" dirty="0">
                <a:latin typeface="宋体" panose="02010600030101010101" pitchFamily="2" charset="-122"/>
                <a:ea typeface="宋体" panose="02010600030101010101" pitchFamily="2" charset="-122"/>
              </a:rPr>
              <a:t>；</a:t>
            </a:r>
          </a:p>
          <a:p>
            <a:pPr marL="360000" indent="0">
              <a:lnSpc>
                <a:spcPct val="150000"/>
              </a:lnSpc>
            </a:pPr>
            <a:r>
              <a:rPr lang="zh-CN" altLang="zh-CN" sz="2400" dirty="0">
                <a:latin typeface="宋体" panose="02010600030101010101" pitchFamily="2" charset="-122"/>
                <a:ea typeface="宋体" panose="02010600030101010101" pitchFamily="2" charset="-122"/>
              </a:rPr>
              <a:t>使用词组检索或位置检索</a:t>
            </a:r>
          </a:p>
          <a:p>
            <a:pPr marL="360000" indent="0">
              <a:lnSpc>
                <a:spcPct val="150000"/>
              </a:lnSpc>
            </a:pPr>
            <a:r>
              <a:rPr lang="zh-CN" altLang="zh-CN" sz="2400" dirty="0">
                <a:latin typeface="宋体" panose="02010600030101010101" pitchFamily="2" charset="-122"/>
                <a:ea typeface="宋体" panose="02010600030101010101" pitchFamily="2" charset="-122"/>
              </a:rPr>
              <a:t>在检索结果的基础上进行二次检索；</a:t>
            </a:r>
          </a:p>
          <a:p>
            <a:pPr marL="0" indent="0"/>
            <a:endParaRPr lang="zh-CN" altLang="en-US" dirty="0">
              <a:ea typeface="宋体" panose="02010600030101010101" pitchFamily="2"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84A9B0B8-9E96-48E8-9A93-2B3A66030E96}"/>
              </a:ext>
            </a:extLst>
          </p:cNvPr>
          <p:cNvSpPr txBox="1">
            <a:spLocks/>
          </p:cNvSpPr>
          <p:nvPr/>
        </p:nvSpPr>
        <p:spPr>
          <a:xfrm>
            <a:off x="707796" y="13493"/>
            <a:ext cx="10515600" cy="104230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zh-CN" altLang="en-US" sz="4400" b="0" i="0" u="none" strike="noStrike" kern="1200" cap="none" spc="0" normalizeH="0" baseline="0" noProof="0" dirty="0">
                <a:ln>
                  <a:noFill/>
                </a:ln>
                <a:solidFill>
                  <a:prstClr val="black"/>
                </a:solidFill>
                <a:effectLst/>
                <a:uLnTx/>
                <a:uFillTx/>
                <a:latin typeface="等线 Light" panose="020F0302020204030204"/>
                <a:ea typeface="等线 Light" panose="02010600030101010101" pitchFamily="2" charset="-122"/>
                <a:cs typeface="+mj-cs"/>
              </a:rPr>
              <a:t>二、查期刊投稿指南</a:t>
            </a:r>
          </a:p>
        </p:txBody>
      </p:sp>
      <p:sp>
        <p:nvSpPr>
          <p:cNvPr id="10" name="TextBox 9">
            <a:extLst>
              <a:ext uri="{FF2B5EF4-FFF2-40B4-BE49-F238E27FC236}">
                <a16:creationId xmlns:a16="http://schemas.microsoft.com/office/drawing/2014/main" id="{4A3A4468-2EC6-4890-B91D-A323C745D17B}"/>
              </a:ext>
            </a:extLst>
          </p:cNvPr>
          <p:cNvSpPr txBox="1"/>
          <p:nvPr/>
        </p:nvSpPr>
        <p:spPr>
          <a:xfrm>
            <a:off x="2240437" y="1814872"/>
            <a:ext cx="3855563" cy="322825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如何选择投稿期刊</a:t>
            </a:r>
            <a:endParaRPr kumimoji="0" lang="en-US" altLang="zh-CN" sz="28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a:p>
            <a:pPr marL="36000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JCR-impact factor</a:t>
            </a:r>
          </a:p>
          <a:p>
            <a:pPr marL="36000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期刊分区</a:t>
            </a:r>
            <a:endParaRPr kumimoji="0" lang="en-US" altLang="zh-CN" sz="18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a:p>
            <a:pPr marL="36000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WOS</a:t>
            </a:r>
            <a:r>
              <a:rPr kumimoji="0" lang="zh-CN" altLang="en-US" sz="18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核心合集</a:t>
            </a:r>
            <a:endParaRPr kumimoji="0" lang="en-US" altLang="zh-CN" sz="18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a:p>
            <a:pPr marL="36000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同行推荐，导师推荐</a:t>
            </a:r>
            <a:endParaRPr kumimoji="0" lang="en-US" altLang="zh-CN" sz="18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a:p>
            <a:pPr marL="36000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查阅所引用参考文献来源</a:t>
            </a:r>
            <a:endParaRPr kumimoji="0" lang="en-US" altLang="zh-CN" sz="18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a:p>
            <a:pPr marL="36000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期刊收录的中国作者稿件数量</a:t>
            </a:r>
            <a:endParaRPr kumimoji="0" lang="en-US" altLang="zh-CN" sz="18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spTree>
    <p:extLst>
      <p:ext uri="{BB962C8B-B14F-4D97-AF65-F5344CB8AC3E}">
        <p14:creationId xmlns:p14="http://schemas.microsoft.com/office/powerpoint/2010/main" val="4572740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Title 1">
            <a:extLst>
              <a:ext uri="{FF2B5EF4-FFF2-40B4-BE49-F238E27FC236}">
                <a16:creationId xmlns:a16="http://schemas.microsoft.com/office/drawing/2014/main" id="{4D8500AA-791C-43C6-803C-7D2758461A63}"/>
              </a:ext>
            </a:extLst>
          </p:cNvPr>
          <p:cNvSpPr>
            <a:spLocks noGrp="1"/>
          </p:cNvSpPr>
          <p:nvPr>
            <p:ph type="title"/>
          </p:nvPr>
        </p:nvSpPr>
        <p:spPr>
          <a:xfrm>
            <a:off x="1524000" y="0"/>
            <a:ext cx="9144000" cy="762000"/>
          </a:xfrm>
        </p:spPr>
        <p:txBody>
          <a:bodyPr/>
          <a:lstStyle/>
          <a:p>
            <a:r>
              <a:rPr lang="zh-CN" altLang="en-US" dirty="0">
                <a:ea typeface="宋体" panose="02010600030101010101" pitchFamily="2" charset="-122"/>
              </a:rPr>
              <a:t>哈佛大学商学院期刊投稿链接</a:t>
            </a:r>
            <a:endParaRPr lang="en-US" altLang="en-US" dirty="0"/>
          </a:p>
        </p:txBody>
      </p:sp>
      <p:pic>
        <p:nvPicPr>
          <p:cNvPr id="317444" name="Picture 3">
            <a:extLst>
              <a:ext uri="{FF2B5EF4-FFF2-40B4-BE49-F238E27FC236}">
                <a16:creationId xmlns:a16="http://schemas.microsoft.com/office/drawing/2014/main" id="{381E6E97-B550-4A7C-845B-D100B24FD69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33550" y="762001"/>
            <a:ext cx="9144000" cy="5801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a:extLst>
              <a:ext uri="{FF2B5EF4-FFF2-40B4-BE49-F238E27FC236}">
                <a16:creationId xmlns:a16="http://schemas.microsoft.com/office/drawing/2014/main" id="{FD573949-C608-4C7B-8D30-B00BAC8289DD}"/>
              </a:ext>
            </a:extLst>
          </p:cNvPr>
          <p:cNvSpPr>
            <a:spLocks noChangeArrowheads="1"/>
          </p:cNvSpPr>
          <p:nvPr/>
        </p:nvSpPr>
        <p:spPr bwMode="auto">
          <a:xfrm>
            <a:off x="1977390" y="4463734"/>
            <a:ext cx="3048000" cy="625475"/>
          </a:xfrm>
          <a:prstGeom prst="rect">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kern="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9CF24F0-ADD7-4143-8CEF-9464DF22EE49}"/>
              </a:ext>
            </a:extLst>
          </p:cNvPr>
          <p:cNvPicPr>
            <a:picLocks noChangeAspect="1"/>
          </p:cNvPicPr>
          <p:nvPr/>
        </p:nvPicPr>
        <p:blipFill>
          <a:blip r:embed="rId2"/>
          <a:stretch>
            <a:fillRect/>
          </a:stretch>
        </p:blipFill>
        <p:spPr>
          <a:xfrm>
            <a:off x="167970" y="879344"/>
            <a:ext cx="11856059" cy="5099312"/>
          </a:xfrm>
          <a:prstGeom prst="rect">
            <a:avLst/>
          </a:prstGeom>
        </p:spPr>
      </p:pic>
      <p:sp>
        <p:nvSpPr>
          <p:cNvPr id="318470" name="Speech Bubble: Rectangle 16">
            <a:extLst>
              <a:ext uri="{FF2B5EF4-FFF2-40B4-BE49-F238E27FC236}">
                <a16:creationId xmlns:a16="http://schemas.microsoft.com/office/drawing/2014/main" id="{C086A72B-1F95-48A9-AF24-B15A12FCE865}"/>
              </a:ext>
            </a:extLst>
          </p:cNvPr>
          <p:cNvSpPr>
            <a:spLocks noChangeArrowheads="1"/>
          </p:cNvSpPr>
          <p:nvPr/>
        </p:nvSpPr>
        <p:spPr bwMode="auto">
          <a:xfrm>
            <a:off x="5838826" y="4292600"/>
            <a:ext cx="1349375" cy="541338"/>
          </a:xfrm>
          <a:prstGeom prst="wedgeRectCallout">
            <a:avLst>
              <a:gd name="adj1" fmla="val -54352"/>
              <a:gd name="adj2" fmla="val -28120"/>
            </a:avLst>
          </a:prstGeom>
          <a:solidFill>
            <a:srgbClr val="0070C0"/>
          </a:solidFill>
          <a:ln w="9525" algn="ctr">
            <a:solidFill>
              <a:schemeClr val="tx1"/>
            </a:solidFill>
            <a:round/>
            <a:headEnd/>
            <a:tailEnd/>
          </a:ln>
        </p:spPr>
        <p:txBody>
          <a:bodyPr/>
          <a:lstStyle>
            <a:lvl1pPr defTabSz="685800">
              <a:defRPr sz="1600" b="1">
                <a:solidFill>
                  <a:schemeClr val="tx1"/>
                </a:solidFill>
                <a:latin typeface="Arial" panose="020B0604020202020204" pitchFamily="34" charset="0"/>
                <a:ea typeface="MS PGothic" panose="020B0600070205080204" pitchFamily="34" charset="-128"/>
              </a:defRPr>
            </a:lvl1pPr>
            <a:lvl2pPr marL="742950" indent="-285750" defTabSz="685800">
              <a:defRPr sz="1600" b="1">
                <a:solidFill>
                  <a:schemeClr val="tx1"/>
                </a:solidFill>
                <a:latin typeface="Arial" panose="020B0604020202020204" pitchFamily="34" charset="0"/>
                <a:ea typeface="MS PGothic" panose="020B0600070205080204" pitchFamily="34" charset="-128"/>
              </a:defRPr>
            </a:lvl2pPr>
            <a:lvl3pPr marL="1143000" indent="-228600" defTabSz="685800">
              <a:defRPr sz="1600" b="1">
                <a:solidFill>
                  <a:schemeClr val="tx1"/>
                </a:solidFill>
                <a:latin typeface="Arial" panose="020B0604020202020204" pitchFamily="34" charset="0"/>
                <a:ea typeface="MS PGothic" panose="020B0600070205080204" pitchFamily="34" charset="-128"/>
              </a:defRPr>
            </a:lvl3pPr>
            <a:lvl4pPr marL="1600200" indent="-228600" defTabSz="685800">
              <a:defRPr sz="1600" b="1">
                <a:solidFill>
                  <a:schemeClr val="tx1"/>
                </a:solidFill>
                <a:latin typeface="Arial" panose="020B0604020202020204" pitchFamily="34" charset="0"/>
                <a:ea typeface="MS PGothic" panose="020B0600070205080204" pitchFamily="34" charset="-128"/>
              </a:defRPr>
            </a:lvl4pPr>
            <a:lvl5pPr marL="2057400" indent="-228600" defTabSz="685800">
              <a:defRPr sz="1600" b="1">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600" b="1">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600" b="1">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600" b="1">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600" b="1">
                <a:solidFill>
                  <a:schemeClr val="tx1"/>
                </a:solidFill>
                <a:latin typeface="Arial" panose="020B0604020202020204" pitchFamily="34" charset="0"/>
                <a:ea typeface="MS PGothic" panose="020B0600070205080204" pitchFamily="34" charset="-128"/>
              </a:defRPr>
            </a:lvl9pPr>
          </a:lstStyle>
          <a:p>
            <a:pPr eaLnBrk="1" hangingPunct="1"/>
            <a:r>
              <a:rPr lang="zh-CN" altLang="en-US" sz="1800" baseline="-25000">
                <a:solidFill>
                  <a:schemeClr val="bg1"/>
                </a:solidFill>
                <a:latin typeface="等线" panose="02010600030101010101" pitchFamily="2" charset="-122"/>
                <a:ea typeface="等线" panose="02010600030101010101" pitchFamily="2" charset="-122"/>
              </a:rPr>
              <a:t>作者投稿指南</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9490" name="Picture 3">
            <a:extLst>
              <a:ext uri="{FF2B5EF4-FFF2-40B4-BE49-F238E27FC236}">
                <a16:creationId xmlns:a16="http://schemas.microsoft.com/office/drawing/2014/main" id="{14CD612A-71A2-4632-9BED-2026AAC81725}"/>
              </a:ext>
            </a:extLst>
          </p:cNvPr>
          <p:cNvPicPr>
            <a:picLocks noChangeAspect="1"/>
          </p:cNvPicPr>
          <p:nvPr/>
        </p:nvPicPr>
        <p:blipFill rotWithShape="1">
          <a:blip r:embed="rId2">
            <a:extLst>
              <a:ext uri="{28A0092B-C50C-407E-A947-70E740481C1C}">
                <a14:useLocalDpi xmlns:a14="http://schemas.microsoft.com/office/drawing/2010/main" val="0"/>
              </a:ext>
            </a:extLst>
          </a:blip>
          <a:srcRect t="2762"/>
          <a:stretch/>
        </p:blipFill>
        <p:spPr bwMode="auto">
          <a:xfrm>
            <a:off x="1665288" y="2225040"/>
            <a:ext cx="8782050" cy="4282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9491" name="Picture 4">
            <a:extLst>
              <a:ext uri="{FF2B5EF4-FFF2-40B4-BE49-F238E27FC236}">
                <a16:creationId xmlns:a16="http://schemas.microsoft.com/office/drawing/2014/main" id="{5CC7BE57-DF69-44CD-B569-7C9628F8E8E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60739" y="-30480"/>
            <a:ext cx="4084637" cy="210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0">
            <a:extLst>
              <a:ext uri="{FF2B5EF4-FFF2-40B4-BE49-F238E27FC236}">
                <a16:creationId xmlns:a16="http://schemas.microsoft.com/office/drawing/2014/main" id="{9B6F7EA5-6B03-4893-87AE-EF5361F3EB51}"/>
              </a:ext>
            </a:extLst>
          </p:cNvPr>
          <p:cNvSpPr>
            <a:spLocks noChangeArrowheads="1"/>
          </p:cNvSpPr>
          <p:nvPr/>
        </p:nvSpPr>
        <p:spPr bwMode="auto">
          <a:xfrm>
            <a:off x="2065338" y="5546726"/>
            <a:ext cx="3048000" cy="625475"/>
          </a:xfrm>
          <a:prstGeom prst="rect">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defRPr/>
            </a:pPr>
            <a:endParaRPr lang="zh-CN" altLang="en-US" kern="0"/>
          </a:p>
        </p:txBody>
      </p:sp>
      <p:pic>
        <p:nvPicPr>
          <p:cNvPr id="319493" name="Picture 2">
            <a:extLst>
              <a:ext uri="{FF2B5EF4-FFF2-40B4-BE49-F238E27FC236}">
                <a16:creationId xmlns:a16="http://schemas.microsoft.com/office/drawing/2014/main" id="{10876E41-0A6B-40C3-ABCD-DCAB4A30FAF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02264" y="1963738"/>
            <a:ext cx="131762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3B88682-923E-4E40-835B-E22EB79ABBB1}"/>
              </a:ext>
            </a:extLst>
          </p:cNvPr>
          <p:cNvPicPr>
            <a:picLocks noChangeAspect="1"/>
          </p:cNvPicPr>
          <p:nvPr/>
        </p:nvPicPr>
        <p:blipFill rotWithShape="1">
          <a:blip r:embed="rId2">
            <a:extLst>
              <a:ext uri="{28A0092B-C50C-407E-A947-70E740481C1C}">
                <a14:useLocalDpi xmlns:a14="http://schemas.microsoft.com/office/drawing/2010/main" val="0"/>
              </a:ext>
            </a:extLst>
          </a:blip>
          <a:srcRect b="3287"/>
          <a:stretch/>
        </p:blipFill>
        <p:spPr>
          <a:xfrm>
            <a:off x="0" y="1298258"/>
            <a:ext cx="12192000" cy="5324475"/>
          </a:xfrm>
          <a:prstGeom prst="rect">
            <a:avLst/>
          </a:prstGeom>
          <a:ln>
            <a:solidFill>
              <a:schemeClr val="bg1">
                <a:lumMod val="50000"/>
              </a:schemeClr>
            </a:solidFill>
          </a:ln>
        </p:spPr>
      </p:pic>
      <p:sp>
        <p:nvSpPr>
          <p:cNvPr id="320514" name="Title 1">
            <a:extLst>
              <a:ext uri="{FF2B5EF4-FFF2-40B4-BE49-F238E27FC236}">
                <a16:creationId xmlns:a16="http://schemas.microsoft.com/office/drawing/2014/main" id="{697447E5-952E-4594-B909-8FF8D96685D3}"/>
              </a:ext>
            </a:extLst>
          </p:cNvPr>
          <p:cNvSpPr>
            <a:spLocks noGrp="1"/>
          </p:cNvSpPr>
          <p:nvPr>
            <p:ph type="title"/>
          </p:nvPr>
        </p:nvSpPr>
        <p:spPr>
          <a:xfrm>
            <a:off x="1614488" y="474663"/>
            <a:ext cx="9144000" cy="762000"/>
          </a:xfrm>
        </p:spPr>
        <p:txBody>
          <a:bodyPr/>
          <a:lstStyle/>
          <a:p>
            <a:r>
              <a:rPr lang="zh-CN" altLang="en-US">
                <a:ea typeface="宋体" panose="02010600030101010101" pitchFamily="2" charset="-122"/>
              </a:rPr>
              <a:t>康奈尔大学</a:t>
            </a:r>
            <a:r>
              <a:rPr lang="en-US" altLang="zh-CN">
                <a:ea typeface="宋体" panose="02010600030101010101" pitchFamily="2" charset="-122"/>
              </a:rPr>
              <a:t>Johnson</a:t>
            </a:r>
            <a:r>
              <a:rPr lang="zh-CN" altLang="en-US">
                <a:ea typeface="宋体" panose="02010600030101010101" pitchFamily="2" charset="-122"/>
              </a:rPr>
              <a:t>商学院投稿指南</a:t>
            </a:r>
            <a:endParaRPr lang="en-US" altLang="zh-CN"/>
          </a:p>
        </p:txBody>
      </p:sp>
      <p:sp>
        <p:nvSpPr>
          <p:cNvPr id="2" name="Rectangle 1">
            <a:extLst>
              <a:ext uri="{FF2B5EF4-FFF2-40B4-BE49-F238E27FC236}">
                <a16:creationId xmlns:a16="http://schemas.microsoft.com/office/drawing/2014/main" id="{3710F2D9-47F7-478B-9191-5E5B27C1C741}"/>
              </a:ext>
            </a:extLst>
          </p:cNvPr>
          <p:cNvSpPr/>
          <p:nvPr/>
        </p:nvSpPr>
        <p:spPr>
          <a:xfrm>
            <a:off x="985520" y="5100320"/>
            <a:ext cx="2306320" cy="64008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Title 1">
            <a:extLst>
              <a:ext uri="{FF2B5EF4-FFF2-40B4-BE49-F238E27FC236}">
                <a16:creationId xmlns:a16="http://schemas.microsoft.com/office/drawing/2014/main" id="{54F7894A-6D56-490F-A298-EFA7D9C15E4D}"/>
              </a:ext>
            </a:extLst>
          </p:cNvPr>
          <p:cNvSpPr>
            <a:spLocks noGrp="1"/>
          </p:cNvSpPr>
          <p:nvPr>
            <p:ph type="title"/>
          </p:nvPr>
        </p:nvSpPr>
        <p:spPr>
          <a:xfrm>
            <a:off x="1633538" y="241300"/>
            <a:ext cx="9144000" cy="762000"/>
          </a:xfrm>
        </p:spPr>
        <p:txBody>
          <a:bodyPr/>
          <a:lstStyle/>
          <a:p>
            <a:r>
              <a:rPr lang="zh-CN" altLang="en-US">
                <a:ea typeface="宋体" panose="02010600030101010101" pitchFamily="2" charset="-122"/>
              </a:rPr>
              <a:t>详细的投稿指南</a:t>
            </a:r>
            <a:endParaRPr lang="en-US" altLang="zh-CN"/>
          </a:p>
        </p:txBody>
      </p:sp>
      <p:pic>
        <p:nvPicPr>
          <p:cNvPr id="321540" name="Picture 3">
            <a:extLst>
              <a:ext uri="{FF2B5EF4-FFF2-40B4-BE49-F238E27FC236}">
                <a16:creationId xmlns:a16="http://schemas.microsoft.com/office/drawing/2014/main" id="{8BBF3FDF-7E78-4C9B-A2BE-BAB089CDE1B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33538" y="1211263"/>
            <a:ext cx="8913812" cy="51435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social media post&#10;&#10;Description automatically generated">
            <a:extLst>
              <a:ext uri="{FF2B5EF4-FFF2-40B4-BE49-F238E27FC236}">
                <a16:creationId xmlns:a16="http://schemas.microsoft.com/office/drawing/2014/main" id="{9DFB9DA7-154A-429B-9775-EF8998268C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3279" y="0"/>
            <a:ext cx="8265442" cy="6858000"/>
          </a:xfrm>
          <a:prstGeom prst="rect">
            <a:avLst/>
          </a:prstGeom>
        </p:spPr>
      </p:pic>
      <p:sp>
        <p:nvSpPr>
          <p:cNvPr id="6" name="Speech Bubble: Rectangle 16">
            <a:extLst>
              <a:ext uri="{FF2B5EF4-FFF2-40B4-BE49-F238E27FC236}">
                <a16:creationId xmlns:a16="http://schemas.microsoft.com/office/drawing/2014/main" id="{53ACCDEC-FAC2-41D6-B3CC-66407C5ECA9E}"/>
              </a:ext>
            </a:extLst>
          </p:cNvPr>
          <p:cNvSpPr>
            <a:spLocks noChangeArrowheads="1"/>
          </p:cNvSpPr>
          <p:nvPr/>
        </p:nvSpPr>
        <p:spPr bwMode="auto">
          <a:xfrm>
            <a:off x="7525386" y="980440"/>
            <a:ext cx="1349375" cy="541338"/>
          </a:xfrm>
          <a:prstGeom prst="wedgeRectCallout">
            <a:avLst>
              <a:gd name="adj1" fmla="val -54352"/>
              <a:gd name="adj2" fmla="val -28120"/>
            </a:avLst>
          </a:prstGeom>
          <a:solidFill>
            <a:srgbClr val="0070C0"/>
          </a:solidFill>
          <a:ln w="9525" algn="ctr">
            <a:solidFill>
              <a:schemeClr val="tx1"/>
            </a:solidFill>
            <a:round/>
            <a:headEnd/>
            <a:tailEnd/>
          </a:ln>
        </p:spPr>
        <p:txBody>
          <a:bodyPr/>
          <a:lstStyle>
            <a:lvl1pPr defTabSz="685800">
              <a:defRPr sz="1600" b="1">
                <a:solidFill>
                  <a:schemeClr val="tx1"/>
                </a:solidFill>
                <a:latin typeface="Arial" panose="020B0604020202020204" pitchFamily="34" charset="0"/>
                <a:ea typeface="MS PGothic" panose="020B0600070205080204" pitchFamily="34" charset="-128"/>
              </a:defRPr>
            </a:lvl1pPr>
            <a:lvl2pPr marL="742950" indent="-285750" defTabSz="685800">
              <a:defRPr sz="1600" b="1">
                <a:solidFill>
                  <a:schemeClr val="tx1"/>
                </a:solidFill>
                <a:latin typeface="Arial" panose="020B0604020202020204" pitchFamily="34" charset="0"/>
                <a:ea typeface="MS PGothic" panose="020B0600070205080204" pitchFamily="34" charset="-128"/>
              </a:defRPr>
            </a:lvl2pPr>
            <a:lvl3pPr marL="1143000" indent="-228600" defTabSz="685800">
              <a:defRPr sz="1600" b="1">
                <a:solidFill>
                  <a:schemeClr val="tx1"/>
                </a:solidFill>
                <a:latin typeface="Arial" panose="020B0604020202020204" pitchFamily="34" charset="0"/>
                <a:ea typeface="MS PGothic" panose="020B0600070205080204" pitchFamily="34" charset="-128"/>
              </a:defRPr>
            </a:lvl3pPr>
            <a:lvl4pPr marL="1600200" indent="-228600" defTabSz="685800">
              <a:defRPr sz="1600" b="1">
                <a:solidFill>
                  <a:schemeClr val="tx1"/>
                </a:solidFill>
                <a:latin typeface="Arial" panose="020B0604020202020204" pitchFamily="34" charset="0"/>
                <a:ea typeface="MS PGothic" panose="020B0600070205080204" pitchFamily="34" charset="-128"/>
              </a:defRPr>
            </a:lvl4pPr>
            <a:lvl5pPr marL="2057400" indent="-228600" defTabSz="685800">
              <a:defRPr sz="1600" b="1">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600" b="1">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600" b="1">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600" b="1">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600" b="1">
                <a:solidFill>
                  <a:schemeClr val="tx1"/>
                </a:solidFill>
                <a:latin typeface="Arial" panose="020B0604020202020204" pitchFamily="34" charset="0"/>
                <a:ea typeface="MS PGothic" panose="020B0600070205080204" pitchFamily="34" charset="-128"/>
              </a:defRPr>
            </a:lvl9pPr>
          </a:lstStyle>
          <a:p>
            <a:pPr eaLnBrk="1" hangingPunct="1"/>
            <a:r>
              <a:rPr lang="zh-CN" altLang="en-US" sz="1800" baseline="-25000" dirty="0">
                <a:solidFill>
                  <a:schemeClr val="bg1"/>
                </a:solidFill>
                <a:latin typeface="等线" panose="02010600030101010101" pitchFamily="2" charset="-122"/>
                <a:ea typeface="等线" panose="02010600030101010101" pitchFamily="2" charset="-122"/>
              </a:rPr>
              <a:t>刊内检索</a:t>
            </a:r>
          </a:p>
        </p:txBody>
      </p:sp>
    </p:spTree>
    <p:extLst>
      <p:ext uri="{BB962C8B-B14F-4D97-AF65-F5344CB8AC3E}">
        <p14:creationId xmlns:p14="http://schemas.microsoft.com/office/powerpoint/2010/main" val="26544367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itle 1">
            <a:extLst>
              <a:ext uri="{FF2B5EF4-FFF2-40B4-BE49-F238E27FC236}">
                <a16:creationId xmlns:a16="http://schemas.microsoft.com/office/drawing/2014/main" id="{4F14F7FC-525F-40C4-A97C-379103599E6D}"/>
              </a:ext>
            </a:extLst>
          </p:cNvPr>
          <p:cNvSpPr>
            <a:spLocks noGrp="1" noChangeArrowheads="1"/>
          </p:cNvSpPr>
          <p:nvPr>
            <p:ph type="title"/>
          </p:nvPr>
        </p:nvSpPr>
        <p:spPr>
          <a:xfrm>
            <a:off x="2324100" y="1714500"/>
            <a:ext cx="7886700" cy="768350"/>
          </a:xfrm>
        </p:spPr>
        <p:txBody>
          <a:bodyPr/>
          <a:lstStyle/>
          <a:p>
            <a:pPr eaLnBrk="1" hangingPunct="1"/>
            <a:r>
              <a:rPr lang="zh-CN" altLang="en-US" sz="3200">
                <a:ea typeface="宋体" panose="02010600030101010101" pitchFamily="2" charset="-122"/>
              </a:rPr>
              <a:t>如何进入</a:t>
            </a:r>
            <a:r>
              <a:rPr lang="en-US" altLang="zh-CN" sz="3200">
                <a:ea typeface="宋体" panose="02010600030101010101" pitchFamily="2" charset="-122"/>
              </a:rPr>
              <a:t>EBSCOhost</a:t>
            </a:r>
            <a:r>
              <a:rPr lang="zh-CN" altLang="en-US" sz="3200">
                <a:ea typeface="宋体" panose="02010600030101010101" pitchFamily="2" charset="-122"/>
              </a:rPr>
              <a:t>检索平台</a:t>
            </a:r>
          </a:p>
        </p:txBody>
      </p:sp>
      <p:sp>
        <p:nvSpPr>
          <p:cNvPr id="136195" name="Rectangle 4">
            <a:extLst>
              <a:ext uri="{FF2B5EF4-FFF2-40B4-BE49-F238E27FC236}">
                <a16:creationId xmlns:a16="http://schemas.microsoft.com/office/drawing/2014/main" id="{4F511BDC-52C7-4F7D-A668-A227EF5775EB}"/>
              </a:ext>
            </a:extLst>
          </p:cNvPr>
          <p:cNvSpPr>
            <a:spLocks noChangeArrowheads="1"/>
          </p:cNvSpPr>
          <p:nvPr/>
        </p:nvSpPr>
        <p:spPr bwMode="auto">
          <a:xfrm>
            <a:off x="2324100" y="3175000"/>
            <a:ext cx="73533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baseline="-25000">
                <a:solidFill>
                  <a:schemeClr val="tx1"/>
                </a:solidFill>
                <a:latin typeface="Times New Roman" panose="02020603050405020304" pitchFamily="18" charset="0"/>
                <a:cs typeface="Arial" panose="020B0604020202020204" pitchFamily="34" charset="0"/>
              </a:defRPr>
            </a:lvl1pPr>
            <a:lvl2pPr marL="742950" indent="-285750">
              <a:defRPr sz="2400" baseline="-25000">
                <a:solidFill>
                  <a:schemeClr val="tx1"/>
                </a:solidFill>
                <a:latin typeface="Times New Roman" panose="02020603050405020304" pitchFamily="18" charset="0"/>
                <a:cs typeface="Arial" panose="020B0604020202020204" pitchFamily="34" charset="0"/>
              </a:defRPr>
            </a:lvl2pPr>
            <a:lvl3pPr marL="1143000" indent="-228600">
              <a:defRPr sz="2400" baseline="-25000">
                <a:solidFill>
                  <a:schemeClr val="tx1"/>
                </a:solidFill>
                <a:latin typeface="Times New Roman" panose="02020603050405020304" pitchFamily="18" charset="0"/>
                <a:cs typeface="Arial" panose="020B0604020202020204" pitchFamily="34" charset="0"/>
              </a:defRPr>
            </a:lvl3pPr>
            <a:lvl4pPr marL="1600200" indent="-228600">
              <a:defRPr sz="2400" baseline="-25000">
                <a:solidFill>
                  <a:schemeClr val="tx1"/>
                </a:solidFill>
                <a:latin typeface="Times New Roman" panose="02020603050405020304" pitchFamily="18" charset="0"/>
                <a:cs typeface="Arial" panose="020B0604020202020204" pitchFamily="34" charset="0"/>
              </a:defRPr>
            </a:lvl4pPr>
            <a:lvl5pPr marL="2057400" indent="-228600">
              <a:defRPr sz="2400" baseline="-25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9pPr>
          </a:lstStyle>
          <a:p>
            <a:pPr eaLnBrk="0" fontAlgn="base" hangingPunct="0">
              <a:spcBef>
                <a:spcPct val="0"/>
              </a:spcBef>
              <a:spcAft>
                <a:spcPct val="0"/>
              </a:spcAft>
            </a:pPr>
            <a:r>
              <a:rPr lang="en-US" altLang="zh-CN" sz="3200" baseline="0" dirty="0">
                <a:solidFill>
                  <a:srgbClr val="0462C1"/>
                </a:solidFill>
                <a:latin typeface="KaiTi" panose="02010609060101010101" pitchFamily="49" charset="-122"/>
                <a:ea typeface="KaiTi" panose="02010609060101010101" pitchFamily="49" charset="-122"/>
              </a:rPr>
              <a:t>https://search.ebscohost.com </a:t>
            </a:r>
          </a:p>
          <a:p>
            <a:pPr eaLnBrk="0" fontAlgn="base" hangingPunct="0">
              <a:spcBef>
                <a:spcPct val="0"/>
              </a:spcBef>
              <a:spcAft>
                <a:spcPct val="0"/>
              </a:spcAft>
            </a:pPr>
            <a:endParaRPr lang="en-US" altLang="zh-CN" sz="3200" baseline="0" dirty="0">
              <a:solidFill>
                <a:srgbClr val="000000"/>
              </a:solidFill>
              <a:latin typeface="KaiTi" panose="02010609060101010101" pitchFamily="49" charset="-122"/>
              <a:ea typeface="KaiTi" panose="02010609060101010101" pitchFamily="49" charset="-122"/>
            </a:endParaRPr>
          </a:p>
          <a:p>
            <a:pPr eaLnBrk="0" fontAlgn="base" hangingPunct="0">
              <a:spcBef>
                <a:spcPct val="0"/>
              </a:spcBef>
              <a:spcAft>
                <a:spcPct val="0"/>
              </a:spcAft>
            </a:pPr>
            <a:r>
              <a:rPr lang="en-US" altLang="zh-CN" baseline="0" dirty="0">
                <a:solidFill>
                  <a:srgbClr val="000000"/>
                </a:solidFill>
                <a:latin typeface="Arial" panose="020B0604020202020204" pitchFamily="34" charset="0"/>
                <a:ea typeface="KaiTi" panose="02010609060101010101" pitchFamily="49" charset="-122"/>
              </a:rPr>
              <a:t>• </a:t>
            </a:r>
            <a:r>
              <a:rPr lang="zh-CN" altLang="en-US" baseline="0" dirty="0">
                <a:solidFill>
                  <a:srgbClr val="000000"/>
                </a:solidFill>
                <a:latin typeface="等线" panose="02010600030101010101" pitchFamily="2" charset="-122"/>
                <a:ea typeface="等线" panose="02010600030101010101" pitchFamily="2" charset="-122"/>
              </a:rPr>
              <a:t>同时支持计算机和移动设备访问，无需安装</a:t>
            </a:r>
            <a:r>
              <a:rPr lang="en-US" altLang="zh-CN" baseline="0" dirty="0">
                <a:solidFill>
                  <a:srgbClr val="000000"/>
                </a:solidFill>
                <a:latin typeface="等线" panose="02010600030101010101" pitchFamily="2" charset="-122"/>
                <a:ea typeface="等线" panose="02010600030101010101" pitchFamily="2" charset="-122"/>
              </a:rPr>
              <a:t>APP </a:t>
            </a:r>
          </a:p>
          <a:p>
            <a:pPr eaLnBrk="0" fontAlgn="base" hangingPunct="0">
              <a:spcBef>
                <a:spcPct val="0"/>
              </a:spcBef>
              <a:spcAft>
                <a:spcPct val="0"/>
              </a:spcAft>
            </a:pPr>
            <a:r>
              <a:rPr lang="en-US" altLang="zh-CN" baseline="0" dirty="0">
                <a:solidFill>
                  <a:srgbClr val="000000"/>
                </a:solidFill>
                <a:latin typeface="等线" panose="02010600030101010101" pitchFamily="2" charset="-122"/>
                <a:ea typeface="等线" panose="02010600030101010101" pitchFamily="2" charset="-122"/>
              </a:rPr>
              <a:t>• </a:t>
            </a:r>
            <a:r>
              <a:rPr lang="zh-CN" altLang="en-US" baseline="0" dirty="0">
                <a:solidFill>
                  <a:srgbClr val="000000"/>
                </a:solidFill>
                <a:latin typeface="等线" panose="02010600030101010101" pitchFamily="2" charset="-122"/>
                <a:ea typeface="等线" panose="02010600030101010101" pitchFamily="2" charset="-122"/>
              </a:rPr>
              <a:t>访问采用</a:t>
            </a:r>
            <a:r>
              <a:rPr lang="en-US" altLang="zh-CN" baseline="0" dirty="0">
                <a:solidFill>
                  <a:srgbClr val="000000"/>
                </a:solidFill>
                <a:latin typeface="等线" panose="02010600030101010101" pitchFamily="2" charset="-122"/>
                <a:ea typeface="等线" panose="02010600030101010101" pitchFamily="2" charset="-122"/>
              </a:rPr>
              <a:t>IP</a:t>
            </a:r>
            <a:r>
              <a:rPr lang="zh-CN" altLang="en-US" baseline="0" dirty="0">
                <a:solidFill>
                  <a:srgbClr val="000000"/>
                </a:solidFill>
                <a:latin typeface="等线" panose="02010600030101010101" pitchFamily="2" charset="-122"/>
                <a:ea typeface="等线" panose="02010600030101010101" pitchFamily="2" charset="-122"/>
              </a:rPr>
              <a:t>控制，远程访问需要借助</a:t>
            </a:r>
            <a:r>
              <a:rPr lang="en-US" altLang="zh-CN" baseline="0" dirty="0">
                <a:solidFill>
                  <a:srgbClr val="000000"/>
                </a:solidFill>
                <a:latin typeface="等线" panose="02010600030101010101" pitchFamily="2" charset="-122"/>
                <a:ea typeface="等线" panose="02010600030101010101" pitchFamily="2" charset="-122"/>
              </a:rPr>
              <a:t>VPN</a:t>
            </a:r>
            <a:r>
              <a:rPr lang="zh-CN" altLang="en-US" baseline="0" dirty="0">
                <a:solidFill>
                  <a:srgbClr val="000000"/>
                </a:solidFill>
                <a:latin typeface="等线" panose="02010600030101010101" pitchFamily="2" charset="-122"/>
                <a:ea typeface="等线" panose="02010600030101010101" pitchFamily="2" charset="-122"/>
              </a:rPr>
              <a:t>实现</a:t>
            </a:r>
            <a:endParaRPr lang="en-US" altLang="zh-CN" baseline="0" dirty="0">
              <a:solidFill>
                <a:srgbClr val="000000"/>
              </a:solidFill>
              <a:latin typeface="等线" panose="02010600030101010101" pitchFamily="2" charset="-122"/>
              <a:ea typeface="等线" panose="02010600030101010101" pitchFamily="2" charset="-122"/>
            </a:endParaRPr>
          </a:p>
        </p:txBody>
      </p:sp>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5" name="Content Placeholder 2">
            <a:extLst>
              <a:ext uri="{FF2B5EF4-FFF2-40B4-BE49-F238E27FC236}">
                <a16:creationId xmlns:a16="http://schemas.microsoft.com/office/drawing/2014/main" id="{FA978E96-789C-4126-A266-51931C111E37}"/>
              </a:ext>
            </a:extLst>
          </p:cNvPr>
          <p:cNvSpPr>
            <a:spLocks noGrp="1"/>
          </p:cNvSpPr>
          <p:nvPr>
            <p:ph idx="1"/>
          </p:nvPr>
        </p:nvSpPr>
        <p:spPr bwMode="auto">
          <a:xfrm>
            <a:off x="3124201" y="2209800"/>
            <a:ext cx="6634163" cy="2209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a:lnSpc>
                <a:spcPct val="150000"/>
              </a:lnSpc>
            </a:pPr>
            <a:r>
              <a:rPr lang="zh-CN" altLang="en-US" sz="2000">
                <a:latin typeface="等线" panose="02010600030101010101" pitchFamily="2" charset="-122"/>
                <a:ea typeface="等线" panose="02010600030101010101" pitchFamily="2" charset="-122"/>
              </a:rPr>
              <a:t>可免费注册个人文件夹</a:t>
            </a:r>
            <a:endParaRPr lang="en-US" altLang="zh-CN" sz="2000">
              <a:latin typeface="等线" panose="02010600030101010101" pitchFamily="2" charset="-122"/>
              <a:ea typeface="等线" panose="02010600030101010101" pitchFamily="2" charset="-122"/>
            </a:endParaRPr>
          </a:p>
          <a:p>
            <a:pPr>
              <a:lnSpc>
                <a:spcPct val="150000"/>
              </a:lnSpc>
            </a:pPr>
            <a:r>
              <a:rPr lang="zh-CN" altLang="en-US" sz="2000">
                <a:latin typeface="等线" panose="02010600030101010101" pitchFamily="2" charset="-122"/>
                <a:ea typeface="等线" panose="02010600030101010101" pitchFamily="2" charset="-122"/>
              </a:rPr>
              <a:t>可长期保存个人检索到的文章、图书、视频等内容，还可以订阅期刊或检索提醒，新建或分享文件夹。</a:t>
            </a:r>
            <a:endParaRPr lang="en-US" altLang="zh-CN" sz="2000">
              <a:latin typeface="等线" panose="02010600030101010101" pitchFamily="2" charset="-122"/>
              <a:ea typeface="等线" panose="02010600030101010101" pitchFamily="2" charset="-122"/>
            </a:endParaRPr>
          </a:p>
          <a:p>
            <a:pPr>
              <a:lnSpc>
                <a:spcPct val="150000"/>
              </a:lnSpc>
            </a:pPr>
            <a:r>
              <a:rPr lang="zh-CN" altLang="en-US" sz="2000">
                <a:latin typeface="等线" panose="02010600030101010101" pitchFamily="2" charset="-122"/>
                <a:ea typeface="等线" panose="02010600030101010101" pitchFamily="2" charset="-122"/>
              </a:rPr>
              <a:t>点击右上角“登录”，先创建文件夹</a:t>
            </a:r>
          </a:p>
        </p:txBody>
      </p:sp>
      <p:sp>
        <p:nvSpPr>
          <p:cNvPr id="186371" name="Title 1">
            <a:extLst>
              <a:ext uri="{FF2B5EF4-FFF2-40B4-BE49-F238E27FC236}">
                <a16:creationId xmlns:a16="http://schemas.microsoft.com/office/drawing/2014/main" id="{0B8A2F82-74A4-4D91-BA1E-C2BBB5E65846}"/>
              </a:ext>
            </a:extLst>
          </p:cNvPr>
          <p:cNvSpPr>
            <a:spLocks noGrp="1" noChangeArrowheads="1"/>
          </p:cNvSpPr>
          <p:nvPr>
            <p:ph type="title"/>
          </p:nvPr>
        </p:nvSpPr>
        <p:spPr/>
        <p:txBody>
          <a:bodyPr/>
          <a:lstStyle/>
          <a:p>
            <a:r>
              <a:rPr lang="zh-CN" altLang="en-US">
                <a:ea typeface="宋体" panose="02010600030101010101" pitchFamily="2" charset="-122"/>
              </a:rPr>
              <a:t>存储及共享</a:t>
            </a:r>
            <a:r>
              <a:rPr lang="en-US" altLang="zh-CN">
                <a:ea typeface="宋体" panose="02010600030101010101" pitchFamily="2" charset="-122"/>
              </a:rPr>
              <a:t>—</a:t>
            </a:r>
            <a:r>
              <a:rPr lang="zh-CN" altLang="en-US">
                <a:ea typeface="宋体" panose="02010600030101010101" pitchFamily="2" charset="-122"/>
              </a:rPr>
              <a:t>文件夹的应用</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083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083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083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5"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252" y="0"/>
            <a:ext cx="12072748" cy="9229060"/>
          </a:xfrm>
          <a:prstGeom prst="rect">
            <a:avLst/>
          </a:prstGeom>
        </p:spPr>
      </p:pic>
      <p:sp>
        <p:nvSpPr>
          <p:cNvPr id="134150" name="Speech Bubble: Rectangle 12"/>
          <p:cNvSpPr>
            <a:spLocks noChangeArrowheads="1"/>
          </p:cNvSpPr>
          <p:nvPr/>
        </p:nvSpPr>
        <p:spPr bwMode="auto">
          <a:xfrm>
            <a:off x="8963579" y="1647826"/>
            <a:ext cx="2500313" cy="3162300"/>
          </a:xfrm>
          <a:prstGeom prst="wedgeRectCallout">
            <a:avLst>
              <a:gd name="adj1" fmla="val -11398"/>
              <a:gd name="adj2" fmla="val -85495"/>
            </a:avLst>
          </a:prstGeom>
          <a:solidFill>
            <a:srgbClr val="0070C0"/>
          </a:solidFill>
          <a:ln w="9525" algn="ctr">
            <a:solidFill>
              <a:schemeClr val="tx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25000" noProof="0">
                <a:ln>
                  <a:noFill/>
                </a:ln>
                <a:solidFill>
                  <a:schemeClr val="bg1"/>
                </a:solidFill>
                <a:effectLst/>
                <a:uLnTx/>
                <a:uFillTx/>
                <a:latin typeface="等线" panose="02010600030101010101" pitchFamily="2" charset="-122"/>
                <a:ea typeface="等线" panose="02010600030101010101" pitchFamily="2" charset="-122"/>
              </a:rPr>
              <a:t>共享至文件夹</a:t>
            </a:r>
            <a:r>
              <a:rPr kumimoji="0" lang="en-US" altLang="zh-CN" sz="2400" b="1" i="0" u="none" strike="noStrike" kern="0" cap="none" spc="0" normalizeH="0" baseline="-25000" noProof="0">
                <a:ln>
                  <a:noFill/>
                </a:ln>
                <a:solidFill>
                  <a:schemeClr val="bg1"/>
                </a:solidFill>
                <a:effectLst/>
                <a:uLnTx/>
                <a:uFillTx/>
                <a:latin typeface="等线" panose="02010600030101010101" pitchFamily="2" charset="-122"/>
                <a:ea typeface="等线" panose="02010600030101010101" pitchFamily="2" charset="-122"/>
              </a:rPr>
              <a:t>/</a:t>
            </a:r>
            <a:r>
              <a:rPr kumimoji="0" lang="zh-CN" altLang="en-US" sz="2400" b="1" i="0" u="none" strike="noStrike" kern="0" cap="none" spc="0" normalizeH="0" baseline="-25000" noProof="0">
                <a:ln>
                  <a:noFill/>
                </a:ln>
                <a:solidFill>
                  <a:schemeClr val="bg1"/>
                </a:solidFill>
                <a:effectLst/>
                <a:uLnTx/>
                <a:uFillTx/>
                <a:latin typeface="等线" panose="02010600030101010101" pitchFamily="2" charset="-122"/>
                <a:ea typeface="等线" panose="02010600030101010101" pitchFamily="2" charset="-122"/>
              </a:rPr>
              <a:t>邮件</a:t>
            </a:r>
            <a:r>
              <a:rPr kumimoji="0" lang="en-US" altLang="zh-CN" sz="2400" b="1" i="0" u="none" strike="noStrike" kern="0" cap="none" spc="0" normalizeH="0" baseline="-25000" noProof="0">
                <a:ln>
                  <a:noFill/>
                </a:ln>
                <a:solidFill>
                  <a:schemeClr val="bg1"/>
                </a:solidFill>
                <a:effectLst/>
                <a:uLnTx/>
                <a:uFillTx/>
                <a:latin typeface="等线" panose="02010600030101010101" pitchFamily="2" charset="-122"/>
                <a:ea typeface="等线" panose="02010600030101010101" pitchFamily="2" charset="-122"/>
              </a:rPr>
              <a:t>/</a:t>
            </a:r>
            <a:r>
              <a:rPr kumimoji="0" lang="zh-CN" altLang="en-US" sz="2400" b="1" i="0" u="none" strike="noStrike" kern="0" cap="none" spc="0" normalizeH="0" baseline="-25000" noProof="0">
                <a:ln>
                  <a:noFill/>
                </a:ln>
                <a:solidFill>
                  <a:schemeClr val="bg1"/>
                </a:solidFill>
                <a:effectLst/>
                <a:uLnTx/>
                <a:uFillTx/>
                <a:latin typeface="等线" panose="02010600030101010101" pitchFamily="2" charset="-122"/>
                <a:ea typeface="等线" panose="02010600030101010101" pitchFamily="2" charset="-122"/>
              </a:rPr>
              <a:t>永久链接</a:t>
            </a:r>
          </a:p>
        </p:txBody>
      </p:sp>
      <p:pic>
        <p:nvPicPr>
          <p:cNvPr id="134153"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14561" y="2248567"/>
            <a:ext cx="2462213" cy="2443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Speech Bubble: Rectangle 11">
            <a:extLst>
              <a:ext uri="{FF2B5EF4-FFF2-40B4-BE49-F238E27FC236}">
                <a16:creationId xmlns:a16="http://schemas.microsoft.com/office/drawing/2014/main" id="{36D04BA0-41E7-40D1-A600-5D8BA8CF7922}"/>
              </a:ext>
            </a:extLst>
          </p:cNvPr>
          <p:cNvSpPr>
            <a:spLocks noChangeArrowheads="1"/>
          </p:cNvSpPr>
          <p:nvPr/>
        </p:nvSpPr>
        <p:spPr bwMode="auto">
          <a:xfrm>
            <a:off x="8353979" y="5410867"/>
            <a:ext cx="1219200" cy="685800"/>
          </a:xfrm>
          <a:prstGeom prst="wedgeRectCallout">
            <a:avLst>
              <a:gd name="adj1" fmla="val 77443"/>
              <a:gd name="adj2" fmla="val -51637"/>
            </a:avLst>
          </a:prstGeom>
          <a:solidFill>
            <a:srgbClr val="0070C0"/>
          </a:solidFill>
          <a:ln w="9525" algn="ctr">
            <a:solidFill>
              <a:schemeClr val="tx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25000" noProof="0">
                <a:ln>
                  <a:noFill/>
                </a:ln>
                <a:solidFill>
                  <a:schemeClr val="bg1"/>
                </a:solidFill>
                <a:effectLst/>
                <a:uLnTx/>
                <a:uFillTx/>
                <a:latin typeface="等线" panose="02010600030101010101" pitchFamily="2" charset="-122"/>
                <a:ea typeface="等线" panose="02010600030101010101" pitchFamily="2" charset="-122"/>
              </a:rPr>
              <a:t>将文章添加到文件夹</a:t>
            </a:r>
          </a:p>
        </p:txBody>
      </p:sp>
    </p:spTree>
    <p:extLst>
      <p:ext uri="{BB962C8B-B14F-4D97-AF65-F5344CB8AC3E}">
        <p14:creationId xmlns:p14="http://schemas.microsoft.com/office/powerpoint/2010/main" val="1261893254"/>
      </p:ext>
    </p:extLst>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social media post&#10;&#10;Description automatically generated">
            <a:extLst>
              <a:ext uri="{FF2B5EF4-FFF2-40B4-BE49-F238E27FC236}">
                <a16:creationId xmlns:a16="http://schemas.microsoft.com/office/drawing/2014/main" id="{5534C296-C946-4EC7-A634-02E8D8FE57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29393"/>
            <a:ext cx="12192000" cy="6199213"/>
          </a:xfrm>
          <a:prstGeom prst="rect">
            <a:avLst/>
          </a:prstGeom>
        </p:spPr>
      </p:pic>
    </p:spTree>
    <p:extLst>
      <p:ext uri="{BB962C8B-B14F-4D97-AF65-F5344CB8AC3E}">
        <p14:creationId xmlns:p14="http://schemas.microsoft.com/office/powerpoint/2010/main" val="3818630578"/>
      </p:ext>
    </p:extLst>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FE53B88-5835-4437-B52E-8BC1ED2738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3210" y="0"/>
            <a:ext cx="9745579" cy="6858000"/>
          </a:xfrm>
          <a:prstGeom prst="rect">
            <a:avLst/>
          </a:prstGeom>
        </p:spPr>
      </p:pic>
      <p:sp>
        <p:nvSpPr>
          <p:cNvPr id="3" name="Speech Bubble: Rectangle 4">
            <a:extLst>
              <a:ext uri="{FF2B5EF4-FFF2-40B4-BE49-F238E27FC236}">
                <a16:creationId xmlns:a16="http://schemas.microsoft.com/office/drawing/2014/main" id="{CDF5F8AE-7E85-4AB9-B9C8-38347B8D5F7F}"/>
              </a:ext>
            </a:extLst>
          </p:cNvPr>
          <p:cNvSpPr>
            <a:spLocks noChangeArrowheads="1"/>
          </p:cNvSpPr>
          <p:nvPr/>
        </p:nvSpPr>
        <p:spPr bwMode="auto">
          <a:xfrm>
            <a:off x="3657600" y="576229"/>
            <a:ext cx="2286000" cy="825498"/>
          </a:xfrm>
          <a:prstGeom prst="wedgeRectCallout">
            <a:avLst>
              <a:gd name="adj1" fmla="val -69826"/>
              <a:gd name="adj2" fmla="val -27963"/>
            </a:avLst>
          </a:prstGeom>
          <a:solidFill>
            <a:schemeClr val="accent2"/>
          </a:solidFill>
          <a:ln w="9525" algn="ctr">
            <a:solidFill>
              <a:schemeClr val="tx1"/>
            </a:solidFill>
            <a:round/>
            <a:headEnd/>
            <a:tailEnd/>
          </a:ln>
        </p:spPr>
        <p:txBody>
          <a:bodyPr/>
          <a:lstStyle/>
          <a:p>
            <a:pPr eaLnBrk="1" hangingPunct="1">
              <a:defRPr/>
            </a:pPr>
            <a:r>
              <a:rPr lang="zh-CN" altLang="en-US" sz="2000" kern="0" dirty="0">
                <a:solidFill>
                  <a:schemeClr val="bg1"/>
                </a:solidFill>
                <a:ea typeface="宋体" panose="02010600030101010101" pitchFamily="2" charset="-122"/>
              </a:rPr>
              <a:t>个人专属文件夹，点击？查看帮助</a:t>
            </a:r>
          </a:p>
        </p:txBody>
      </p:sp>
      <p:sp>
        <p:nvSpPr>
          <p:cNvPr id="4" name="Speech Bubble: Rectangle 3">
            <a:extLst>
              <a:ext uri="{FF2B5EF4-FFF2-40B4-BE49-F238E27FC236}">
                <a16:creationId xmlns:a16="http://schemas.microsoft.com/office/drawing/2014/main" id="{9FA6907C-549D-411B-944C-0C8B48E83767}"/>
              </a:ext>
            </a:extLst>
          </p:cNvPr>
          <p:cNvSpPr>
            <a:spLocks noChangeArrowheads="1"/>
          </p:cNvSpPr>
          <p:nvPr/>
        </p:nvSpPr>
        <p:spPr bwMode="auto">
          <a:xfrm>
            <a:off x="2573339" y="3352800"/>
            <a:ext cx="1236661" cy="685800"/>
          </a:xfrm>
          <a:prstGeom prst="wedgeRectCallout">
            <a:avLst>
              <a:gd name="adj1" fmla="val -91023"/>
              <a:gd name="adj2" fmla="val -170889"/>
            </a:avLst>
          </a:prstGeom>
          <a:solidFill>
            <a:schemeClr val="accent2"/>
          </a:solidFill>
          <a:ln w="9525" algn="ctr">
            <a:solidFill>
              <a:schemeClr val="tx1"/>
            </a:solidFill>
            <a:round/>
            <a:headEnd/>
            <a:tailEnd/>
          </a:ln>
        </p:spPr>
        <p:txBody>
          <a:bodyPr/>
          <a:lstStyle/>
          <a:p>
            <a:pPr eaLnBrk="1" hangingPunct="1">
              <a:defRPr/>
            </a:pPr>
            <a:r>
              <a:rPr lang="zh-CN" altLang="en-US" sz="2000" kern="0" dirty="0">
                <a:solidFill>
                  <a:schemeClr val="bg1"/>
                </a:solidFill>
                <a:ea typeface="宋体" panose="02010600030101010101" pitchFamily="2" charset="-122"/>
              </a:rPr>
              <a:t>保存内容列表</a:t>
            </a:r>
          </a:p>
        </p:txBody>
      </p:sp>
      <p:sp>
        <p:nvSpPr>
          <p:cNvPr id="6" name="Rectangle 8">
            <a:extLst>
              <a:ext uri="{FF2B5EF4-FFF2-40B4-BE49-F238E27FC236}">
                <a16:creationId xmlns:a16="http://schemas.microsoft.com/office/drawing/2014/main" id="{1AC08E35-26CB-43AC-8F41-8D1F273F2FEA}"/>
              </a:ext>
            </a:extLst>
          </p:cNvPr>
          <p:cNvSpPr>
            <a:spLocks noChangeArrowheads="1"/>
          </p:cNvSpPr>
          <p:nvPr/>
        </p:nvSpPr>
        <p:spPr bwMode="auto">
          <a:xfrm>
            <a:off x="1223210" y="1295400"/>
            <a:ext cx="1672389" cy="3886200"/>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defTabSz="685800">
              <a:defRPr/>
            </a:pPr>
            <a:endParaRPr lang="zh-CN" altLang="en-US" sz="2000" kern="0"/>
          </a:p>
        </p:txBody>
      </p:sp>
      <p:sp>
        <p:nvSpPr>
          <p:cNvPr id="7" name="Speech Bubble: Rectangle 6">
            <a:extLst>
              <a:ext uri="{FF2B5EF4-FFF2-40B4-BE49-F238E27FC236}">
                <a16:creationId xmlns:a16="http://schemas.microsoft.com/office/drawing/2014/main" id="{3D13BF46-BF61-414C-A419-60BC8B93E7FE}"/>
              </a:ext>
            </a:extLst>
          </p:cNvPr>
          <p:cNvSpPr>
            <a:spLocks noChangeArrowheads="1"/>
          </p:cNvSpPr>
          <p:nvPr/>
        </p:nvSpPr>
        <p:spPr bwMode="auto">
          <a:xfrm>
            <a:off x="6781800" y="3327400"/>
            <a:ext cx="1752600" cy="787400"/>
          </a:xfrm>
          <a:prstGeom prst="wedgeRectCallout">
            <a:avLst>
              <a:gd name="adj1" fmla="val -99356"/>
              <a:gd name="adj2" fmla="val -138278"/>
            </a:avLst>
          </a:prstGeom>
          <a:solidFill>
            <a:schemeClr val="accent2"/>
          </a:solidFill>
          <a:ln w="9525" algn="ctr">
            <a:solidFill>
              <a:schemeClr val="tx1"/>
            </a:solidFill>
            <a:round/>
            <a:headEnd/>
            <a:tailEnd/>
          </a:ln>
        </p:spPr>
        <p:txBody>
          <a:bodyPr/>
          <a:lstStyle/>
          <a:p>
            <a:pPr eaLnBrk="1" hangingPunct="1">
              <a:defRPr/>
            </a:pPr>
            <a:r>
              <a:rPr lang="zh-CN" altLang="en-US" sz="2000" kern="0" dirty="0">
                <a:solidFill>
                  <a:schemeClr val="bg1"/>
                </a:solidFill>
                <a:ea typeface="宋体" panose="02010600030101010101" pitchFamily="2" charset="-122"/>
              </a:rPr>
              <a:t>对保存的内容进行操作</a:t>
            </a:r>
          </a:p>
        </p:txBody>
      </p:sp>
      <p:sp>
        <p:nvSpPr>
          <p:cNvPr id="9" name="Rectangle 8">
            <a:extLst>
              <a:ext uri="{FF2B5EF4-FFF2-40B4-BE49-F238E27FC236}">
                <a16:creationId xmlns:a16="http://schemas.microsoft.com/office/drawing/2014/main" id="{7C0BBACC-4F36-450F-A626-15C3C139FDDB}"/>
              </a:ext>
            </a:extLst>
          </p:cNvPr>
          <p:cNvSpPr>
            <a:spLocks noChangeArrowheads="1"/>
          </p:cNvSpPr>
          <p:nvPr/>
        </p:nvSpPr>
        <p:spPr bwMode="auto">
          <a:xfrm>
            <a:off x="9847261" y="1295400"/>
            <a:ext cx="1270765" cy="1600200"/>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defTabSz="685800">
              <a:defRPr/>
            </a:pPr>
            <a:endParaRPr lang="zh-CN" altLang="en-US" kern="0"/>
          </a:p>
        </p:txBody>
      </p:sp>
      <p:sp>
        <p:nvSpPr>
          <p:cNvPr id="10" name="Speech Bubble: Rectangle 9">
            <a:extLst>
              <a:ext uri="{FF2B5EF4-FFF2-40B4-BE49-F238E27FC236}">
                <a16:creationId xmlns:a16="http://schemas.microsoft.com/office/drawing/2014/main" id="{29321633-293C-4E6E-B66B-345BFF69D3FE}"/>
              </a:ext>
            </a:extLst>
          </p:cNvPr>
          <p:cNvSpPr>
            <a:spLocks noChangeArrowheads="1"/>
          </p:cNvSpPr>
          <p:nvPr/>
        </p:nvSpPr>
        <p:spPr bwMode="auto">
          <a:xfrm>
            <a:off x="9618661" y="3733801"/>
            <a:ext cx="1181100" cy="990600"/>
          </a:xfrm>
          <a:prstGeom prst="wedgeRectCallout">
            <a:avLst>
              <a:gd name="adj1" fmla="val 9977"/>
              <a:gd name="adj2" fmla="val -140056"/>
            </a:avLst>
          </a:prstGeom>
          <a:solidFill>
            <a:schemeClr val="accent2"/>
          </a:solidFill>
          <a:ln w="9525" algn="ctr">
            <a:solidFill>
              <a:schemeClr val="tx1"/>
            </a:solidFill>
            <a:round/>
            <a:headEnd/>
            <a:tailEnd/>
          </a:ln>
        </p:spPr>
        <p:txBody>
          <a:bodyPr/>
          <a:lstStyle/>
          <a:p>
            <a:pPr eaLnBrk="1" hangingPunct="1">
              <a:defRPr/>
            </a:pPr>
            <a:r>
              <a:rPr lang="zh-CN" altLang="en-US" kern="0" dirty="0">
                <a:solidFill>
                  <a:schemeClr val="bg1"/>
                </a:solidFill>
                <a:ea typeface="宋体" panose="02010600030101010101" pitchFamily="2" charset="-122"/>
              </a:rPr>
              <a:t>对保存的内容进行批量操作</a:t>
            </a:r>
          </a:p>
        </p:txBody>
      </p:sp>
      <p:sp>
        <p:nvSpPr>
          <p:cNvPr id="11" name="Speech Bubble: Rectangle 10">
            <a:extLst>
              <a:ext uri="{FF2B5EF4-FFF2-40B4-BE49-F238E27FC236}">
                <a16:creationId xmlns:a16="http://schemas.microsoft.com/office/drawing/2014/main" id="{685933AC-24FE-4206-A7C2-EE6924C76BCF}"/>
              </a:ext>
            </a:extLst>
          </p:cNvPr>
          <p:cNvSpPr>
            <a:spLocks noChangeArrowheads="1"/>
          </p:cNvSpPr>
          <p:nvPr/>
        </p:nvSpPr>
        <p:spPr bwMode="auto">
          <a:xfrm>
            <a:off x="3550920" y="5359400"/>
            <a:ext cx="1600200" cy="426244"/>
          </a:xfrm>
          <a:prstGeom prst="wedgeRectCallout">
            <a:avLst>
              <a:gd name="adj1" fmla="val -88616"/>
              <a:gd name="adj2" fmla="val -39241"/>
            </a:avLst>
          </a:prstGeom>
          <a:solidFill>
            <a:schemeClr val="accent2"/>
          </a:solidFill>
          <a:ln w="9525" algn="ctr">
            <a:solidFill>
              <a:schemeClr val="tx1"/>
            </a:solidFill>
            <a:round/>
            <a:headEnd/>
            <a:tailEnd/>
          </a:ln>
        </p:spPr>
        <p:txBody>
          <a:bodyPr/>
          <a:lstStyle/>
          <a:p>
            <a:pPr eaLnBrk="1" hangingPunct="1">
              <a:defRPr/>
            </a:pPr>
            <a:r>
              <a:rPr lang="zh-CN" altLang="en-US" sz="2000" kern="0" dirty="0">
                <a:solidFill>
                  <a:schemeClr val="bg1"/>
                </a:solidFill>
                <a:ea typeface="宋体" panose="02010600030101010101" pitchFamily="2" charset="-122"/>
              </a:rPr>
              <a:t>新建文件夹</a:t>
            </a:r>
          </a:p>
        </p:txBody>
      </p:sp>
    </p:spTree>
    <p:extLst>
      <p:ext uri="{BB962C8B-B14F-4D97-AF65-F5344CB8AC3E}">
        <p14:creationId xmlns:p14="http://schemas.microsoft.com/office/powerpoint/2010/main" val="402563230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0" grpId="0" animBg="1"/>
      <p:bldP spid="11"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6194"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1679" y="611186"/>
            <a:ext cx="11776541" cy="4949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Speech Bubble: Rectangle with Corners Rounded 12">
            <a:extLst>
              <a:ext uri="{FF2B5EF4-FFF2-40B4-BE49-F238E27FC236}">
                <a16:creationId xmlns:a16="http://schemas.microsoft.com/office/drawing/2014/main" id="{C22623CB-3BD9-4D6E-AF7D-0770CB4CEA7B}"/>
              </a:ext>
            </a:extLst>
          </p:cNvPr>
          <p:cNvSpPr/>
          <p:nvPr/>
        </p:nvSpPr>
        <p:spPr>
          <a:xfrm>
            <a:off x="8990330" y="2842418"/>
            <a:ext cx="1498600" cy="855821"/>
          </a:xfrm>
          <a:prstGeom prst="wedgeRoundRectCallout">
            <a:avLst>
              <a:gd name="adj1" fmla="val 51629"/>
              <a:gd name="adj2" fmla="val -9923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baseline="-25000">
                <a:solidFill>
                  <a:schemeClr val="tx1"/>
                </a:solidFill>
                <a:latin typeface="Times New Roman" panose="02020603050405020304" pitchFamily="18" charset="0"/>
                <a:cs typeface="Arial" panose="020B0604020202020204" pitchFamily="34" charset="0"/>
              </a:defRPr>
            </a:lvl1pPr>
            <a:lvl2pPr marL="742950" indent="-285750">
              <a:defRPr sz="2400" baseline="-25000">
                <a:solidFill>
                  <a:schemeClr val="tx1"/>
                </a:solidFill>
                <a:latin typeface="Times New Roman" panose="02020603050405020304" pitchFamily="18" charset="0"/>
                <a:cs typeface="Arial" panose="020B0604020202020204" pitchFamily="34" charset="0"/>
              </a:defRPr>
            </a:lvl2pPr>
            <a:lvl3pPr marL="1143000" indent="-228600">
              <a:defRPr sz="2400" baseline="-25000">
                <a:solidFill>
                  <a:schemeClr val="tx1"/>
                </a:solidFill>
                <a:latin typeface="Times New Roman" panose="02020603050405020304" pitchFamily="18" charset="0"/>
                <a:cs typeface="Arial" panose="020B0604020202020204" pitchFamily="34" charset="0"/>
              </a:defRPr>
            </a:lvl3pPr>
            <a:lvl4pPr marL="1600200" indent="-228600">
              <a:defRPr sz="2400" baseline="-25000">
                <a:solidFill>
                  <a:schemeClr val="tx1"/>
                </a:solidFill>
                <a:latin typeface="Times New Roman" panose="02020603050405020304" pitchFamily="18" charset="0"/>
                <a:cs typeface="Arial" panose="020B0604020202020204" pitchFamily="34" charset="0"/>
              </a:defRPr>
            </a:lvl4pPr>
            <a:lvl5pPr marL="2057400" indent="-228600">
              <a:defRPr sz="2400" baseline="-25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9pPr>
          </a:lstStyle>
          <a:p>
            <a:pPr algn="ctr" eaLnBrk="0" fontAlgn="base" hangingPunct="0">
              <a:spcBef>
                <a:spcPct val="0"/>
              </a:spcBef>
              <a:spcAft>
                <a:spcPct val="0"/>
              </a:spcAft>
              <a:defRPr/>
            </a:pPr>
            <a:r>
              <a:rPr lang="zh-CN" altLang="en-US" dirty="0">
                <a:solidFill>
                  <a:srgbClr val="FFFFFF"/>
                </a:solidFill>
                <a:ea typeface="宋体" panose="02010600030101010101" pitchFamily="2" charset="-122"/>
              </a:rPr>
              <a:t>实用保存及分享工具工具</a:t>
            </a:r>
          </a:p>
        </p:txBody>
      </p:sp>
      <p:sp>
        <p:nvSpPr>
          <p:cNvPr id="14" name="Rectangle: Rounded Corners 13">
            <a:extLst>
              <a:ext uri="{FF2B5EF4-FFF2-40B4-BE49-F238E27FC236}">
                <a16:creationId xmlns:a16="http://schemas.microsoft.com/office/drawing/2014/main" id="{7D41DDD7-F88F-4729-B954-9F087063A8D1}"/>
              </a:ext>
            </a:extLst>
          </p:cNvPr>
          <p:cNvSpPr/>
          <p:nvPr/>
        </p:nvSpPr>
        <p:spPr>
          <a:xfrm>
            <a:off x="10661967" y="2067719"/>
            <a:ext cx="852488" cy="255588"/>
          </a:xfrm>
          <a:prstGeom prst="roundRect">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baseline="-25000">
                <a:solidFill>
                  <a:schemeClr val="tx1"/>
                </a:solidFill>
                <a:latin typeface="Times New Roman" panose="02020603050405020304" pitchFamily="18" charset="0"/>
                <a:cs typeface="Arial" panose="020B0604020202020204" pitchFamily="34" charset="0"/>
              </a:defRPr>
            </a:lvl1pPr>
            <a:lvl2pPr marL="742950" indent="-285750">
              <a:defRPr sz="2400" baseline="-25000">
                <a:solidFill>
                  <a:schemeClr val="tx1"/>
                </a:solidFill>
                <a:latin typeface="Times New Roman" panose="02020603050405020304" pitchFamily="18" charset="0"/>
                <a:cs typeface="Arial" panose="020B0604020202020204" pitchFamily="34" charset="0"/>
              </a:defRPr>
            </a:lvl2pPr>
            <a:lvl3pPr marL="1143000" indent="-228600">
              <a:defRPr sz="2400" baseline="-25000">
                <a:solidFill>
                  <a:schemeClr val="tx1"/>
                </a:solidFill>
                <a:latin typeface="Times New Roman" panose="02020603050405020304" pitchFamily="18" charset="0"/>
                <a:cs typeface="Arial" panose="020B0604020202020204" pitchFamily="34" charset="0"/>
              </a:defRPr>
            </a:lvl3pPr>
            <a:lvl4pPr marL="1600200" indent="-228600">
              <a:defRPr sz="2400" baseline="-25000">
                <a:solidFill>
                  <a:schemeClr val="tx1"/>
                </a:solidFill>
                <a:latin typeface="Times New Roman" panose="02020603050405020304" pitchFamily="18" charset="0"/>
                <a:cs typeface="Arial" panose="020B0604020202020204" pitchFamily="34" charset="0"/>
              </a:defRPr>
            </a:lvl4pPr>
            <a:lvl5pPr marL="2057400" indent="-228600">
              <a:defRPr sz="2400" baseline="-25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9pPr>
          </a:lstStyle>
          <a:p>
            <a:pPr algn="ctr" eaLnBrk="0" fontAlgn="base" hangingPunct="0">
              <a:spcBef>
                <a:spcPct val="0"/>
              </a:spcBef>
              <a:spcAft>
                <a:spcPct val="0"/>
              </a:spcAft>
              <a:defRPr/>
            </a:pPr>
            <a:endParaRPr lang="zh-CN" altLang="en-US">
              <a:solidFill>
                <a:srgbClr val="FFFFFF"/>
              </a:solidFill>
              <a:ea typeface="宋体" panose="02010600030101010101" pitchFamily="2" charset="-122"/>
            </a:endParaRPr>
          </a:p>
        </p:txBody>
      </p:sp>
      <p:sp>
        <p:nvSpPr>
          <p:cNvPr id="15" name="Rectangle: Rounded Corners 14">
            <a:extLst>
              <a:ext uri="{FF2B5EF4-FFF2-40B4-BE49-F238E27FC236}">
                <a16:creationId xmlns:a16="http://schemas.microsoft.com/office/drawing/2014/main" id="{739FD5BA-E318-4862-8A5E-D454EAEF5041}"/>
              </a:ext>
            </a:extLst>
          </p:cNvPr>
          <p:cNvSpPr/>
          <p:nvPr/>
        </p:nvSpPr>
        <p:spPr>
          <a:xfrm>
            <a:off x="10661967" y="2509839"/>
            <a:ext cx="852487" cy="255587"/>
          </a:xfrm>
          <a:prstGeom prst="roundRect">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baseline="-25000">
                <a:solidFill>
                  <a:schemeClr val="tx1"/>
                </a:solidFill>
                <a:latin typeface="Times New Roman" panose="02020603050405020304" pitchFamily="18" charset="0"/>
                <a:cs typeface="Arial" panose="020B0604020202020204" pitchFamily="34" charset="0"/>
              </a:defRPr>
            </a:lvl1pPr>
            <a:lvl2pPr marL="742950" indent="-285750">
              <a:defRPr sz="2400" baseline="-25000">
                <a:solidFill>
                  <a:schemeClr val="tx1"/>
                </a:solidFill>
                <a:latin typeface="Times New Roman" panose="02020603050405020304" pitchFamily="18" charset="0"/>
                <a:cs typeface="Arial" panose="020B0604020202020204" pitchFamily="34" charset="0"/>
              </a:defRPr>
            </a:lvl2pPr>
            <a:lvl3pPr marL="1143000" indent="-228600">
              <a:defRPr sz="2400" baseline="-25000">
                <a:solidFill>
                  <a:schemeClr val="tx1"/>
                </a:solidFill>
                <a:latin typeface="Times New Roman" panose="02020603050405020304" pitchFamily="18" charset="0"/>
                <a:cs typeface="Arial" panose="020B0604020202020204" pitchFamily="34" charset="0"/>
              </a:defRPr>
            </a:lvl3pPr>
            <a:lvl4pPr marL="1600200" indent="-228600">
              <a:defRPr sz="2400" baseline="-25000">
                <a:solidFill>
                  <a:schemeClr val="tx1"/>
                </a:solidFill>
                <a:latin typeface="Times New Roman" panose="02020603050405020304" pitchFamily="18" charset="0"/>
                <a:cs typeface="Arial" panose="020B0604020202020204" pitchFamily="34" charset="0"/>
              </a:defRPr>
            </a:lvl4pPr>
            <a:lvl5pPr marL="2057400" indent="-228600">
              <a:defRPr sz="2400" baseline="-25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9pPr>
          </a:lstStyle>
          <a:p>
            <a:pPr algn="ctr" eaLnBrk="0" fontAlgn="base" hangingPunct="0">
              <a:spcBef>
                <a:spcPct val="0"/>
              </a:spcBef>
              <a:spcAft>
                <a:spcPct val="0"/>
              </a:spcAft>
              <a:defRPr/>
            </a:pPr>
            <a:endParaRPr lang="zh-CN" altLang="en-US" sz="1800">
              <a:solidFill>
                <a:srgbClr val="FFFFFF"/>
              </a:solidFill>
              <a:ea typeface="宋体" panose="02010600030101010101" pitchFamily="2" charset="-122"/>
            </a:endParaRPr>
          </a:p>
        </p:txBody>
      </p:sp>
      <p:sp>
        <p:nvSpPr>
          <p:cNvPr id="16" name="Rectangle: Rounded Corners 15">
            <a:extLst>
              <a:ext uri="{FF2B5EF4-FFF2-40B4-BE49-F238E27FC236}">
                <a16:creationId xmlns:a16="http://schemas.microsoft.com/office/drawing/2014/main" id="{81C9757A-69CD-4969-9629-17D0556776D9}"/>
              </a:ext>
            </a:extLst>
          </p:cNvPr>
          <p:cNvSpPr/>
          <p:nvPr/>
        </p:nvSpPr>
        <p:spPr>
          <a:xfrm>
            <a:off x="10661967" y="3902868"/>
            <a:ext cx="852487" cy="719931"/>
          </a:xfrm>
          <a:prstGeom prst="roundRect">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baseline="-25000">
                <a:solidFill>
                  <a:schemeClr val="tx1"/>
                </a:solidFill>
                <a:latin typeface="Times New Roman" panose="02020603050405020304" pitchFamily="18" charset="0"/>
                <a:cs typeface="Arial" panose="020B0604020202020204" pitchFamily="34" charset="0"/>
              </a:defRPr>
            </a:lvl1pPr>
            <a:lvl2pPr marL="742950" indent="-285750">
              <a:defRPr sz="2400" baseline="-25000">
                <a:solidFill>
                  <a:schemeClr val="tx1"/>
                </a:solidFill>
                <a:latin typeface="Times New Roman" panose="02020603050405020304" pitchFamily="18" charset="0"/>
                <a:cs typeface="Arial" panose="020B0604020202020204" pitchFamily="34" charset="0"/>
              </a:defRPr>
            </a:lvl2pPr>
            <a:lvl3pPr marL="1143000" indent="-228600">
              <a:defRPr sz="2400" baseline="-25000">
                <a:solidFill>
                  <a:schemeClr val="tx1"/>
                </a:solidFill>
                <a:latin typeface="Times New Roman" panose="02020603050405020304" pitchFamily="18" charset="0"/>
                <a:cs typeface="Arial" panose="020B0604020202020204" pitchFamily="34" charset="0"/>
              </a:defRPr>
            </a:lvl3pPr>
            <a:lvl4pPr marL="1600200" indent="-228600">
              <a:defRPr sz="2400" baseline="-25000">
                <a:solidFill>
                  <a:schemeClr val="tx1"/>
                </a:solidFill>
                <a:latin typeface="Times New Roman" panose="02020603050405020304" pitchFamily="18" charset="0"/>
                <a:cs typeface="Arial" panose="020B0604020202020204" pitchFamily="34" charset="0"/>
              </a:defRPr>
            </a:lvl4pPr>
            <a:lvl5pPr marL="2057400" indent="-228600">
              <a:defRPr sz="2400" baseline="-25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9pPr>
          </a:lstStyle>
          <a:p>
            <a:pPr algn="ctr" eaLnBrk="0" fontAlgn="base" hangingPunct="0">
              <a:spcBef>
                <a:spcPct val="0"/>
              </a:spcBef>
              <a:spcAft>
                <a:spcPct val="0"/>
              </a:spcAft>
              <a:defRPr/>
            </a:pPr>
            <a:endParaRPr lang="zh-CN" altLang="en-US" sz="1800">
              <a:solidFill>
                <a:srgbClr val="FFFFFF"/>
              </a:solidFill>
              <a:ea typeface="宋体" panose="02010600030101010101" pitchFamily="2" charset="-122"/>
            </a:endParaRPr>
          </a:p>
        </p:txBody>
      </p:sp>
      <p:sp>
        <p:nvSpPr>
          <p:cNvPr id="17" name="Rectangle: Rounded Corners 16">
            <a:extLst>
              <a:ext uri="{FF2B5EF4-FFF2-40B4-BE49-F238E27FC236}">
                <a16:creationId xmlns:a16="http://schemas.microsoft.com/office/drawing/2014/main" id="{9F4287CD-5788-4F39-83F7-11FB7FD47902}"/>
              </a:ext>
            </a:extLst>
          </p:cNvPr>
          <p:cNvSpPr/>
          <p:nvPr/>
        </p:nvSpPr>
        <p:spPr>
          <a:xfrm>
            <a:off x="10661967" y="3231040"/>
            <a:ext cx="852487" cy="255587"/>
          </a:xfrm>
          <a:prstGeom prst="roundRect">
            <a:avLst/>
          </a:prstGeom>
          <a:no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baseline="-25000">
                <a:solidFill>
                  <a:schemeClr val="tx1"/>
                </a:solidFill>
                <a:latin typeface="Times New Roman" panose="02020603050405020304" pitchFamily="18" charset="0"/>
                <a:cs typeface="Arial" panose="020B0604020202020204" pitchFamily="34" charset="0"/>
              </a:defRPr>
            </a:lvl1pPr>
            <a:lvl2pPr marL="742950" indent="-285750">
              <a:defRPr sz="2400" baseline="-25000">
                <a:solidFill>
                  <a:schemeClr val="tx1"/>
                </a:solidFill>
                <a:latin typeface="Times New Roman" panose="02020603050405020304" pitchFamily="18" charset="0"/>
                <a:cs typeface="Arial" panose="020B0604020202020204" pitchFamily="34" charset="0"/>
              </a:defRPr>
            </a:lvl2pPr>
            <a:lvl3pPr marL="1143000" indent="-228600">
              <a:defRPr sz="2400" baseline="-25000">
                <a:solidFill>
                  <a:schemeClr val="tx1"/>
                </a:solidFill>
                <a:latin typeface="Times New Roman" panose="02020603050405020304" pitchFamily="18" charset="0"/>
                <a:cs typeface="Arial" panose="020B0604020202020204" pitchFamily="34" charset="0"/>
              </a:defRPr>
            </a:lvl3pPr>
            <a:lvl4pPr marL="1600200" indent="-228600">
              <a:defRPr sz="2400" baseline="-25000">
                <a:solidFill>
                  <a:schemeClr val="tx1"/>
                </a:solidFill>
                <a:latin typeface="Times New Roman" panose="02020603050405020304" pitchFamily="18" charset="0"/>
                <a:cs typeface="Arial" panose="020B0604020202020204" pitchFamily="34" charset="0"/>
              </a:defRPr>
            </a:lvl4pPr>
            <a:lvl5pPr marL="2057400" indent="-228600">
              <a:defRPr sz="2400" baseline="-250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baseline="-25000">
                <a:solidFill>
                  <a:schemeClr val="tx1"/>
                </a:solidFill>
                <a:latin typeface="Times New Roman" panose="02020603050405020304" pitchFamily="18" charset="0"/>
                <a:cs typeface="Arial" panose="020B0604020202020204" pitchFamily="34" charset="0"/>
              </a:defRPr>
            </a:lvl9pPr>
          </a:lstStyle>
          <a:p>
            <a:pPr algn="ctr" eaLnBrk="0" fontAlgn="base" hangingPunct="0">
              <a:spcBef>
                <a:spcPct val="0"/>
              </a:spcBef>
              <a:spcAft>
                <a:spcPct val="0"/>
              </a:spcAft>
              <a:defRPr/>
            </a:pPr>
            <a:endParaRPr lang="zh-CN" altLang="en-US" sz="1800">
              <a:solidFill>
                <a:srgbClr val="FFFFFF"/>
              </a:solidFill>
              <a:ea typeface="宋体" panose="02010600030101010101" pitchFamily="2" charset="-122"/>
            </a:endParaRPr>
          </a:p>
        </p:txBody>
      </p:sp>
    </p:spTree>
    <p:extLst>
      <p:ext uri="{BB962C8B-B14F-4D97-AF65-F5344CB8AC3E}">
        <p14:creationId xmlns:p14="http://schemas.microsoft.com/office/powerpoint/2010/main" val="3636843360"/>
      </p:ext>
    </p:extLst>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D5460-49EA-4620-A33A-2C871D285A22}"/>
              </a:ext>
            </a:extLst>
          </p:cNvPr>
          <p:cNvSpPr>
            <a:spLocks noGrp="1"/>
          </p:cNvSpPr>
          <p:nvPr>
            <p:ph type="title"/>
          </p:nvPr>
        </p:nvSpPr>
        <p:spPr>
          <a:xfrm>
            <a:off x="0" y="0"/>
            <a:ext cx="12192000" cy="762000"/>
          </a:xfrm>
        </p:spPr>
        <p:txBody>
          <a:bodyPr/>
          <a:lstStyle/>
          <a:p>
            <a:r>
              <a:rPr lang="zh-CN" altLang="en-US" dirty="0"/>
              <a:t>快速获取参考文献信息</a:t>
            </a:r>
          </a:p>
        </p:txBody>
      </p:sp>
      <p:pic>
        <p:nvPicPr>
          <p:cNvPr id="4" name="Picture 3">
            <a:extLst>
              <a:ext uri="{FF2B5EF4-FFF2-40B4-BE49-F238E27FC236}">
                <a16:creationId xmlns:a16="http://schemas.microsoft.com/office/drawing/2014/main" id="{313A566C-BD6C-4B3F-AA1A-4518C9D505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94260"/>
            <a:ext cx="11976101" cy="5532710"/>
          </a:xfrm>
          <a:prstGeom prst="rect">
            <a:avLst/>
          </a:prstGeom>
        </p:spPr>
      </p:pic>
      <p:sp>
        <p:nvSpPr>
          <p:cNvPr id="5" name="Speech Bubble: Rectangle 11">
            <a:extLst>
              <a:ext uri="{FF2B5EF4-FFF2-40B4-BE49-F238E27FC236}">
                <a16:creationId xmlns:a16="http://schemas.microsoft.com/office/drawing/2014/main" id="{1C742734-BAD3-4886-A205-EED9D06AE837}"/>
              </a:ext>
            </a:extLst>
          </p:cNvPr>
          <p:cNvSpPr>
            <a:spLocks noChangeArrowheads="1"/>
          </p:cNvSpPr>
          <p:nvPr/>
        </p:nvSpPr>
        <p:spPr bwMode="auto">
          <a:xfrm>
            <a:off x="8458201" y="2978556"/>
            <a:ext cx="1535770" cy="806044"/>
          </a:xfrm>
          <a:prstGeom prst="wedgeRectCallout">
            <a:avLst>
              <a:gd name="adj1" fmla="val 98782"/>
              <a:gd name="adj2" fmla="val 6410"/>
            </a:avLst>
          </a:prstGeom>
          <a:solidFill>
            <a:srgbClr val="0070C0"/>
          </a:solidFill>
          <a:ln w="9525" algn="ctr">
            <a:solidFill>
              <a:schemeClr val="tx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defTabSz="685800">
              <a:defRPr/>
            </a:pPr>
            <a:r>
              <a:rPr lang="en-US" altLang="zh-CN" sz="2000" b="1" kern="0" baseline="-25000" dirty="0">
                <a:solidFill>
                  <a:schemeClr val="bg1"/>
                </a:solidFill>
                <a:latin typeface="等线" panose="02010600030101010101" pitchFamily="2" charset="-122"/>
                <a:ea typeface="等线" panose="02010600030101010101" pitchFamily="2" charset="-122"/>
              </a:rPr>
              <a:t>9</a:t>
            </a:r>
            <a:r>
              <a:rPr lang="zh-CN" altLang="en-US" sz="2000" b="1" kern="0" baseline="-25000" dirty="0">
                <a:solidFill>
                  <a:schemeClr val="bg1"/>
                </a:solidFill>
                <a:latin typeface="等线" panose="02010600030101010101" pitchFamily="2" charset="-122"/>
                <a:ea typeface="等线" panose="02010600030101010101" pitchFamily="2" charset="-122"/>
              </a:rPr>
              <a:t>种参考文献格式，可复制粘贴到参考文献列表中</a:t>
            </a:r>
          </a:p>
        </p:txBody>
      </p:sp>
    </p:spTree>
    <p:extLst>
      <p:ext uri="{BB962C8B-B14F-4D97-AF65-F5344CB8AC3E}">
        <p14:creationId xmlns:p14="http://schemas.microsoft.com/office/powerpoint/2010/main" val="3891349957"/>
      </p:ext>
    </p:extLst>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p:cNvGrpSpPr>
          <p:nvPr/>
        </p:nvGrpSpPr>
        <p:grpSpPr bwMode="auto">
          <a:xfrm>
            <a:off x="139700" y="1168400"/>
            <a:ext cx="11814406" cy="3869429"/>
            <a:chOff x="210879" y="2703577"/>
            <a:chExt cx="8007762" cy="2622685"/>
          </a:xfrm>
        </p:grpSpPr>
        <p:pic>
          <p:nvPicPr>
            <p:cNvPr id="136206"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0879" y="2703577"/>
              <a:ext cx="8007762" cy="2622685"/>
            </a:xfrm>
            <a:prstGeom prst="rect">
              <a:avLst/>
            </a:prstGeom>
            <a:noFill/>
            <a:ln w="9525">
              <a:solidFill>
                <a:srgbClr val="C00000"/>
              </a:solidFill>
              <a:miter lim="800000"/>
              <a:headEnd/>
              <a:tailEnd/>
            </a:ln>
            <a:extLst>
              <a:ext uri="{909E8E84-426E-40DD-AFC4-6F175D3DCCD1}">
                <a14:hiddenFill xmlns:a14="http://schemas.microsoft.com/office/drawing/2010/main">
                  <a:solidFill>
                    <a:srgbClr val="FFFFFF"/>
                  </a:solidFill>
                </a14:hiddenFill>
              </a:ext>
            </a:extLst>
          </p:spPr>
        </p:pic>
        <p:sp>
          <p:nvSpPr>
            <p:cNvPr id="136207" name="Speech Bubble: Rectangle 5"/>
            <p:cNvSpPr>
              <a:spLocks noChangeArrowheads="1"/>
            </p:cNvSpPr>
            <p:nvPr/>
          </p:nvSpPr>
          <p:spPr bwMode="auto">
            <a:xfrm>
              <a:off x="2898301" y="3674561"/>
              <a:ext cx="1597498" cy="364039"/>
            </a:xfrm>
            <a:prstGeom prst="wedgeRectCallout">
              <a:avLst>
                <a:gd name="adj1" fmla="val -25759"/>
                <a:gd name="adj2" fmla="val 104648"/>
              </a:avLst>
            </a:prstGeom>
            <a:solidFill>
              <a:srgbClr val="0070C0"/>
            </a:solidFill>
            <a:ln w="9525" algn="ctr">
              <a:solidFill>
                <a:schemeClr val="tx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25000" noProof="0" dirty="0">
                  <a:ln>
                    <a:noFill/>
                  </a:ln>
                  <a:solidFill>
                    <a:schemeClr val="bg1"/>
                  </a:solidFill>
                  <a:effectLst/>
                  <a:uLnTx/>
                  <a:uFillTx/>
                  <a:latin typeface="等线" panose="02010600030101010101" pitchFamily="2" charset="-122"/>
                  <a:ea typeface="等线" panose="02010600030101010101" pitchFamily="2" charset="-122"/>
                </a:rPr>
                <a:t>三种不同口音，可下载</a:t>
              </a:r>
            </a:p>
          </p:txBody>
        </p:sp>
      </p:grpSp>
      <p:sp>
        <p:nvSpPr>
          <p:cNvPr id="5" name="Title 1">
            <a:extLst>
              <a:ext uri="{FF2B5EF4-FFF2-40B4-BE49-F238E27FC236}">
                <a16:creationId xmlns:a16="http://schemas.microsoft.com/office/drawing/2014/main" id="{9D541B80-5394-4229-AE87-A7B33E6EB6D2}"/>
              </a:ext>
            </a:extLst>
          </p:cNvPr>
          <p:cNvSpPr>
            <a:spLocks noGrp="1"/>
          </p:cNvSpPr>
          <p:nvPr>
            <p:ph type="title"/>
          </p:nvPr>
        </p:nvSpPr>
        <p:spPr>
          <a:xfrm>
            <a:off x="838200" y="398922"/>
            <a:ext cx="10515600" cy="604521"/>
          </a:xfrm>
        </p:spPr>
        <p:txBody>
          <a:bodyPr/>
          <a:lstStyle/>
          <a:p>
            <a:r>
              <a:rPr lang="zh-CN" altLang="en-US" dirty="0"/>
              <a:t>边读边听</a:t>
            </a:r>
          </a:p>
        </p:txBody>
      </p:sp>
    </p:spTree>
    <p:extLst>
      <p:ext uri="{BB962C8B-B14F-4D97-AF65-F5344CB8AC3E}">
        <p14:creationId xmlns:p14="http://schemas.microsoft.com/office/powerpoint/2010/main" val="447182432"/>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itle 1"/>
          <p:cNvSpPr>
            <a:spLocks noGrp="1"/>
          </p:cNvSpPr>
          <p:nvPr>
            <p:ph type="title"/>
          </p:nvPr>
        </p:nvSpPr>
        <p:spPr>
          <a:xfrm>
            <a:off x="3041853" y="1090586"/>
            <a:ext cx="6858000" cy="571500"/>
          </a:xfrm>
        </p:spPr>
        <p:txBody>
          <a:bodyPr>
            <a:noAutofit/>
          </a:bodyPr>
          <a:lstStyle/>
          <a:p>
            <a:r>
              <a:rPr lang="zh-CN" altLang="en-US" sz="3600" kern="0" dirty="0">
                <a:solidFill>
                  <a:srgbClr val="376092"/>
                </a:solidFill>
                <a:latin typeface="等线" panose="02010600030101010101" pitchFamily="2" charset="-122"/>
                <a:ea typeface="等线" panose="02010600030101010101" pitchFamily="2" charset="-122"/>
              </a:rPr>
              <a:t>如何检索</a:t>
            </a:r>
            <a:r>
              <a:rPr lang="en-US" altLang="zh-CN" sz="3600" kern="0" dirty="0">
                <a:solidFill>
                  <a:srgbClr val="376092"/>
                </a:solidFill>
                <a:latin typeface="等线" panose="02010600030101010101" pitchFamily="2" charset="-122"/>
                <a:ea typeface="等线" panose="02010600030101010101" pitchFamily="2" charset="-122"/>
              </a:rPr>
              <a:t>HTML</a:t>
            </a:r>
            <a:r>
              <a:rPr lang="zh-CN" altLang="en-US" sz="3600" kern="0" dirty="0">
                <a:solidFill>
                  <a:srgbClr val="376092"/>
                </a:solidFill>
                <a:latin typeface="等线" panose="02010600030101010101" pitchFamily="2" charset="-122"/>
                <a:ea typeface="等线" panose="02010600030101010101" pitchFamily="2" charset="-122"/>
              </a:rPr>
              <a:t>格式文献？</a:t>
            </a:r>
            <a:endParaRPr lang="en-US" altLang="en-US" sz="3600" kern="0" dirty="0">
              <a:solidFill>
                <a:srgbClr val="376092"/>
              </a:solidFill>
              <a:latin typeface="等线" panose="02010600030101010101" pitchFamily="2" charset="-122"/>
              <a:ea typeface="等线" panose="02010600030101010101" pitchFamily="2" charset="-122"/>
            </a:endParaRPr>
          </a:p>
        </p:txBody>
      </p:sp>
      <p:sp>
        <p:nvSpPr>
          <p:cNvPr id="131075" name="TextBox 5"/>
          <p:cNvSpPr txBox="1">
            <a:spLocks noChangeArrowheads="1"/>
          </p:cNvSpPr>
          <p:nvPr/>
        </p:nvSpPr>
        <p:spPr bwMode="auto">
          <a:xfrm>
            <a:off x="2554015" y="2171701"/>
            <a:ext cx="68678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000000"/>
                </a:solidFill>
                <a:effectLst/>
                <a:uLnTx/>
                <a:uFillTx/>
                <a:latin typeface="等线" panose="02010600030101010101" pitchFamily="2" charset="-122"/>
                <a:ea typeface="等线" panose="02010600030101010101" pitchFamily="2" charset="-122"/>
                <a:cs typeface="Arial" panose="020B0604020202020204" pitchFamily="34" charset="0"/>
              </a:rPr>
              <a:t>输入公式：</a:t>
            </a:r>
            <a:r>
              <a:rPr kumimoji="0" lang="en-US" altLang="zh-CN" sz="2000" b="0" i="0" u="none" strike="noStrike" kern="0" cap="none" spc="0" normalizeH="0" baseline="0" noProof="0" dirty="0">
                <a:ln>
                  <a:noFill/>
                </a:ln>
                <a:solidFill>
                  <a:srgbClr val="000000"/>
                </a:solidFill>
                <a:effectLst/>
                <a:uLnTx/>
                <a:uFillTx/>
                <a:latin typeface="等线" panose="02010600030101010101" pitchFamily="2" charset="-122"/>
                <a:ea typeface="等线" panose="02010600030101010101" pitchFamily="2" charset="-122"/>
                <a:cs typeface="Arial" panose="020B0604020202020204" pitchFamily="34" charset="0"/>
              </a:rPr>
              <a:t>keyword and FM T </a:t>
            </a:r>
            <a:r>
              <a:rPr kumimoji="0" lang="zh-CN" altLang="en-US" sz="2000" b="0" i="0" u="none" strike="noStrike" kern="0" cap="none" spc="0" normalizeH="0" baseline="0" noProof="0" dirty="0">
                <a:ln>
                  <a:noFill/>
                </a:ln>
                <a:solidFill>
                  <a:srgbClr val="000000"/>
                </a:solidFill>
                <a:effectLst/>
                <a:uLnTx/>
                <a:uFillTx/>
                <a:latin typeface="等线" panose="02010600030101010101" pitchFamily="2" charset="-122"/>
                <a:ea typeface="等线" panose="02010600030101010101" pitchFamily="2" charset="-122"/>
                <a:cs typeface="Arial" panose="020B0604020202020204" pitchFamily="34" charset="0"/>
              </a:rPr>
              <a:t>可以检索到</a:t>
            </a:r>
            <a:r>
              <a:rPr kumimoji="0" lang="en-US" altLang="zh-CN" sz="2000" b="0" i="0" u="none" strike="noStrike" kern="0" cap="none" spc="0" normalizeH="0" baseline="0" noProof="0" dirty="0">
                <a:ln>
                  <a:noFill/>
                </a:ln>
                <a:solidFill>
                  <a:srgbClr val="000000"/>
                </a:solidFill>
                <a:effectLst/>
                <a:uLnTx/>
                <a:uFillTx/>
                <a:latin typeface="等线" panose="02010600030101010101" pitchFamily="2" charset="-122"/>
                <a:ea typeface="等线" panose="02010600030101010101" pitchFamily="2" charset="-122"/>
                <a:cs typeface="Arial" panose="020B0604020202020204" pitchFamily="34" charset="0"/>
              </a:rPr>
              <a:t>HTML</a:t>
            </a:r>
            <a:r>
              <a:rPr kumimoji="0" lang="zh-CN" altLang="en-US" sz="2000" b="0" i="0" u="none" strike="noStrike" kern="0" cap="none" spc="0" normalizeH="0" baseline="0" noProof="0" dirty="0">
                <a:ln>
                  <a:noFill/>
                </a:ln>
                <a:solidFill>
                  <a:srgbClr val="000000"/>
                </a:solidFill>
                <a:effectLst/>
                <a:uLnTx/>
                <a:uFillTx/>
                <a:latin typeface="等线" panose="02010600030101010101" pitchFamily="2" charset="-122"/>
                <a:ea typeface="等线" panose="02010600030101010101" pitchFamily="2" charset="-122"/>
                <a:cs typeface="Arial" panose="020B0604020202020204" pitchFamily="34" charset="0"/>
              </a:rPr>
              <a:t>格式文献，实现全文翻译及在线朗读功能，注意</a:t>
            </a:r>
            <a:r>
              <a:rPr kumimoji="0" lang="en-US" altLang="zh-CN" sz="2000" b="0" i="0" u="none" strike="noStrike" kern="0" cap="none" spc="0" normalizeH="0" baseline="0" noProof="0" dirty="0">
                <a:ln>
                  <a:noFill/>
                </a:ln>
                <a:solidFill>
                  <a:srgbClr val="000000"/>
                </a:solidFill>
                <a:effectLst/>
                <a:uLnTx/>
                <a:uFillTx/>
                <a:latin typeface="等线" panose="02010600030101010101" pitchFamily="2" charset="-122"/>
                <a:ea typeface="等线" panose="02010600030101010101" pitchFamily="2" charset="-122"/>
                <a:cs typeface="Arial" panose="020B0604020202020204" pitchFamily="34" charset="0"/>
              </a:rPr>
              <a:t>PDF</a:t>
            </a:r>
            <a:r>
              <a:rPr kumimoji="0" lang="zh-CN" altLang="en-US" sz="2000" b="0" i="0" u="none" strike="noStrike" kern="0" cap="none" spc="0" normalizeH="0" baseline="0" noProof="0" dirty="0">
                <a:ln>
                  <a:noFill/>
                </a:ln>
                <a:solidFill>
                  <a:srgbClr val="000000"/>
                </a:solidFill>
                <a:effectLst/>
                <a:uLnTx/>
                <a:uFillTx/>
                <a:latin typeface="等线" panose="02010600030101010101" pitchFamily="2" charset="-122"/>
                <a:ea typeface="等线" panose="02010600030101010101" pitchFamily="2" charset="-122"/>
                <a:cs typeface="Arial" panose="020B0604020202020204" pitchFamily="34" charset="0"/>
              </a:rPr>
              <a:t>文章无此功能。</a:t>
            </a:r>
            <a:endParaRPr kumimoji="0" lang="en-US" altLang="en-US" sz="2000" b="0" i="0" u="none" strike="noStrike" kern="0" cap="none" spc="0" normalizeH="0" baseline="0" noProof="0" dirty="0">
              <a:ln>
                <a:noFill/>
              </a:ln>
              <a:solidFill>
                <a:srgbClr val="000000"/>
              </a:solidFill>
              <a:effectLst/>
              <a:uLnTx/>
              <a:uFillTx/>
              <a:latin typeface="等线" panose="02010600030101010101" pitchFamily="2" charset="-122"/>
              <a:ea typeface="等线" panose="02010600030101010101" pitchFamily="2" charset="-122"/>
              <a:cs typeface="Arial" panose="020B0604020202020204" pitchFamily="34" charset="0"/>
            </a:endParaRPr>
          </a:p>
        </p:txBody>
      </p:sp>
    </p:spTree>
    <p:extLst>
      <p:ext uri="{BB962C8B-B14F-4D97-AF65-F5344CB8AC3E}">
        <p14:creationId xmlns:p14="http://schemas.microsoft.com/office/powerpoint/2010/main" val="3264598646"/>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10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p:cNvGrpSpPr>
          <p:nvPr/>
        </p:nvGrpSpPr>
        <p:grpSpPr bwMode="auto">
          <a:xfrm>
            <a:off x="260847" y="0"/>
            <a:ext cx="11690147" cy="11019297"/>
            <a:chOff x="934495" y="0"/>
            <a:chExt cx="7275010" cy="6858000"/>
          </a:xfrm>
        </p:grpSpPr>
        <p:pic>
          <p:nvPicPr>
            <p:cNvPr id="137228"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34495" y="0"/>
              <a:ext cx="727501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7229" name="Flowchart: Process 3"/>
            <p:cNvSpPr>
              <a:spLocks noChangeArrowheads="1"/>
            </p:cNvSpPr>
            <p:nvPr/>
          </p:nvSpPr>
          <p:spPr bwMode="auto">
            <a:xfrm>
              <a:off x="1684338" y="228600"/>
              <a:ext cx="1135062" cy="228600"/>
            </a:xfrm>
            <a:prstGeom prst="flowChartProcess">
              <a:avLst/>
            </a:prstGeom>
            <a:noFill/>
            <a:ln w="254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25000" noProof="0">
                <a:ln>
                  <a:noFill/>
                </a:ln>
                <a:solidFill>
                  <a:schemeClr val="tx1"/>
                </a:solidFill>
                <a:effectLst/>
                <a:uLnTx/>
                <a:uFillTx/>
                <a:latin typeface="Times New Roman" panose="02020603050405020304" pitchFamily="18" charset="0"/>
                <a:ea typeface="宋体" panose="02010600030101010101" pitchFamily="2" charset="-122"/>
              </a:endParaRPr>
            </a:p>
          </p:txBody>
        </p:sp>
        <p:sp>
          <p:nvSpPr>
            <p:cNvPr id="137230" name="Flowchart: Process 15"/>
            <p:cNvSpPr>
              <a:spLocks noChangeArrowheads="1"/>
            </p:cNvSpPr>
            <p:nvPr/>
          </p:nvSpPr>
          <p:spPr bwMode="auto">
            <a:xfrm>
              <a:off x="3048000" y="2628900"/>
              <a:ext cx="1600200" cy="228600"/>
            </a:xfrm>
            <a:prstGeom prst="flowChartProcess">
              <a:avLst/>
            </a:prstGeom>
            <a:noFill/>
            <a:ln w="2540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25000" noProof="0">
                <a:ln>
                  <a:noFill/>
                </a:ln>
                <a:solidFill>
                  <a:schemeClr val="tx1"/>
                </a:solidFill>
                <a:effectLst/>
                <a:uLnTx/>
                <a:uFillTx/>
                <a:latin typeface="Times New Roman" panose="02020603050405020304" pitchFamily="18" charset="0"/>
                <a:ea typeface="宋体" panose="02010600030101010101" pitchFamily="2" charset="-122"/>
              </a:endParaRPr>
            </a:p>
          </p:txBody>
        </p:sp>
      </p:grpSp>
    </p:spTree>
    <p:extLst>
      <p:ext uri="{BB962C8B-B14F-4D97-AF65-F5344CB8AC3E}">
        <p14:creationId xmlns:p14="http://schemas.microsoft.com/office/powerpoint/2010/main" val="207247670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1.25E-6 -7.40741E-7 L -1.25E-6 -0.60162 " pathEditMode="relative" rAng="0" ptsTypes="AA">
                                      <p:cBhvr>
                                        <p:cTn id="6" dur="2000" fill="hold"/>
                                        <p:tgtEl>
                                          <p:spTgt spid="5"/>
                                        </p:tgtEl>
                                        <p:attrNameLst>
                                          <p:attrName>ppt_x</p:attrName>
                                          <p:attrName>ppt_y</p:attrName>
                                        </p:attrNameLst>
                                      </p:cBhvr>
                                      <p:rCtr x="0" y="-300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80782" y="1273994"/>
            <a:ext cx="8907544" cy="1441139"/>
          </a:xfrm>
        </p:spPr>
        <p:txBody>
          <a:bodyPr/>
          <a:lstStyle/>
          <a:p>
            <a:pPr eaLnBrk="1" fontAlgn="ctr" hangingPunct="1">
              <a:lnSpc>
                <a:spcPct val="150000"/>
              </a:lnSpc>
              <a:spcAft>
                <a:spcPts val="0"/>
              </a:spcAft>
              <a:defRPr/>
            </a:pPr>
            <a:endParaRPr lang="en-US" altLang="zh-CN" sz="3600" dirty="0">
              <a:latin typeface="等线" panose="02010600030101010101" pitchFamily="2" charset="-122"/>
              <a:ea typeface="等线" panose="02010600030101010101" pitchFamily="2" charset="-122"/>
            </a:endParaRPr>
          </a:p>
          <a:p>
            <a:pPr>
              <a:lnSpc>
                <a:spcPct val="150000"/>
              </a:lnSpc>
              <a:spcBef>
                <a:spcPct val="0"/>
              </a:spcBef>
              <a:defRPr/>
            </a:pPr>
            <a:r>
              <a:rPr lang="zh-CN" altLang="en-US" sz="3600" dirty="0">
                <a:solidFill>
                  <a:srgbClr val="376092"/>
                </a:solidFill>
                <a:latin typeface="等线" panose="02010600030101010101" pitchFamily="2" charset="-122"/>
                <a:ea typeface="等线" panose="02010600030101010101" pitchFamily="2" charset="-122"/>
                <a:cs typeface="+mj-cs"/>
              </a:rPr>
              <a:t>出版物检索</a:t>
            </a:r>
            <a:endParaRPr lang="en-US" altLang="zh-CN" sz="3600" dirty="0">
              <a:solidFill>
                <a:srgbClr val="376092"/>
              </a:solidFill>
              <a:latin typeface="等线" panose="02010600030101010101" pitchFamily="2" charset="-122"/>
              <a:ea typeface="等线" panose="02010600030101010101" pitchFamily="2" charset="-122"/>
              <a:cs typeface="+mj-cs"/>
            </a:endParaRPr>
          </a:p>
          <a:p>
            <a:pPr>
              <a:lnSpc>
                <a:spcPct val="150000"/>
              </a:lnSpc>
              <a:spcBef>
                <a:spcPct val="0"/>
              </a:spcBef>
              <a:defRPr/>
            </a:pPr>
            <a:r>
              <a:rPr lang="zh-CN" altLang="zh-CN" sz="3600" dirty="0">
                <a:solidFill>
                  <a:srgbClr val="376092"/>
                </a:solidFill>
                <a:latin typeface="等线" panose="02010600030101010101" pitchFamily="2" charset="-122"/>
                <a:ea typeface="等线" panose="02010600030101010101" pitchFamily="2" charset="-122"/>
                <a:cs typeface="+mj-cs"/>
              </a:rPr>
              <a:t>设定期刊</a:t>
            </a:r>
            <a:r>
              <a:rPr lang="zh-CN" altLang="en-US" sz="3600" dirty="0">
                <a:solidFill>
                  <a:srgbClr val="376092"/>
                </a:solidFill>
                <a:latin typeface="等线" panose="02010600030101010101" pitchFamily="2" charset="-122"/>
                <a:ea typeface="等线" panose="02010600030101010101" pitchFamily="2" charset="-122"/>
                <a:cs typeface="+mj-cs"/>
              </a:rPr>
              <a:t>提醒</a:t>
            </a:r>
            <a:endParaRPr lang="en-US" altLang="zh-CN" sz="3600" dirty="0">
              <a:solidFill>
                <a:srgbClr val="376092"/>
              </a:solidFill>
              <a:latin typeface="等线" panose="02010600030101010101" pitchFamily="2" charset="-122"/>
              <a:ea typeface="等线" panose="02010600030101010101" pitchFamily="2" charset="-122"/>
              <a:cs typeface="+mj-cs"/>
            </a:endParaRPr>
          </a:p>
          <a:p>
            <a:pPr eaLnBrk="1" fontAlgn="ctr" hangingPunct="1">
              <a:lnSpc>
                <a:spcPct val="150000"/>
              </a:lnSpc>
              <a:buFont typeface="Wingdings" pitchFamily="2" charset="2"/>
              <a:buChar char="Ø"/>
              <a:defRPr/>
            </a:pPr>
            <a:endParaRPr lang="en-US" altLang="zh-CN" sz="3600" dirty="0">
              <a:latin typeface="等线" panose="02010600030101010101" pitchFamily="2" charset="-122"/>
              <a:ea typeface="等线" panose="02010600030101010101" pitchFamily="2" charset="-122"/>
            </a:endParaRPr>
          </a:p>
          <a:p>
            <a:pPr lvl="6">
              <a:lnSpc>
                <a:spcPct val="150000"/>
              </a:lnSpc>
              <a:defRPr/>
            </a:pPr>
            <a:endParaRPr lang="en-US" sz="3600" dirty="0">
              <a:latin typeface="等线" panose="02010600030101010101" pitchFamily="2" charset="-122"/>
              <a:ea typeface="等线" panose="02010600030101010101" pitchFamily="2" charset="-122"/>
              <a:cs typeface="Arial" panose="020B0604020202020204" pitchFamily="34" charset="0"/>
            </a:endParaRPr>
          </a:p>
          <a:p>
            <a:pPr lvl="1" eaLnBrk="1" fontAlgn="auto" hangingPunct="1">
              <a:lnSpc>
                <a:spcPct val="150000"/>
              </a:lnSpc>
              <a:spcAft>
                <a:spcPts val="0"/>
              </a:spcAft>
              <a:defRPr/>
            </a:pPr>
            <a:endParaRPr lang="en-AU" sz="3600" dirty="0">
              <a:solidFill>
                <a:schemeClr val="tx2"/>
              </a:solidFill>
              <a:latin typeface="等线" panose="02010600030101010101" pitchFamily="2" charset="-122"/>
              <a:ea typeface="等线" panose="02010600030101010101" pitchFamily="2" charset="-122"/>
            </a:endParaRPr>
          </a:p>
        </p:txBody>
      </p:sp>
    </p:spTree>
    <p:extLst>
      <p:ext uri="{BB962C8B-B14F-4D97-AF65-F5344CB8AC3E}">
        <p14:creationId xmlns:p14="http://schemas.microsoft.com/office/powerpoint/2010/main" val="634729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ell phone&#10;&#10;Description automatically generated">
            <a:extLst>
              <a:ext uri="{FF2B5EF4-FFF2-40B4-BE49-F238E27FC236}">
                <a16:creationId xmlns:a16="http://schemas.microsoft.com/office/drawing/2014/main" id="{6EC997F7-867A-4647-B5BE-9E84A38682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3297" y="0"/>
            <a:ext cx="9885405" cy="6858000"/>
          </a:xfrm>
          <a:prstGeom prst="rect">
            <a:avLst/>
          </a:prstGeom>
        </p:spPr>
      </p:pic>
    </p:spTree>
    <p:extLst>
      <p:ext uri="{BB962C8B-B14F-4D97-AF65-F5344CB8AC3E}">
        <p14:creationId xmlns:p14="http://schemas.microsoft.com/office/powerpoint/2010/main" val="350415815"/>
      </p:ext>
    </p:extLst>
  </p:cSld>
  <p:clrMapOvr>
    <a:masterClrMapping/>
  </p:clrMapOvr>
  <p:transition>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79B973F-D948-4D38-800A-F85B5FD2DC76}"/>
              </a:ext>
            </a:extLst>
          </p:cNvPr>
          <p:cNvPicPr>
            <a:picLocks noChangeAspect="1"/>
          </p:cNvPicPr>
          <p:nvPr/>
        </p:nvPicPr>
        <p:blipFill>
          <a:blip r:embed="rId2"/>
          <a:stretch>
            <a:fillRect/>
          </a:stretch>
        </p:blipFill>
        <p:spPr>
          <a:xfrm>
            <a:off x="1198021" y="101600"/>
            <a:ext cx="10576165" cy="6197600"/>
          </a:xfrm>
          <a:prstGeom prst="rect">
            <a:avLst/>
          </a:prstGeom>
        </p:spPr>
      </p:pic>
      <p:sp>
        <p:nvSpPr>
          <p:cNvPr id="6" name="Speech Bubble: Rectangle 5">
            <a:extLst>
              <a:ext uri="{FF2B5EF4-FFF2-40B4-BE49-F238E27FC236}">
                <a16:creationId xmlns:a16="http://schemas.microsoft.com/office/drawing/2014/main" id="{CDA7BA13-582D-4795-A0A0-F45780C3C0EF}"/>
              </a:ext>
            </a:extLst>
          </p:cNvPr>
          <p:cNvSpPr>
            <a:spLocks noChangeArrowheads="1"/>
          </p:cNvSpPr>
          <p:nvPr/>
        </p:nvSpPr>
        <p:spPr bwMode="auto">
          <a:xfrm>
            <a:off x="6172200" y="1905001"/>
            <a:ext cx="1752600" cy="838200"/>
          </a:xfrm>
          <a:prstGeom prst="wedgeRectCallout">
            <a:avLst>
              <a:gd name="adj1" fmla="val -84759"/>
              <a:gd name="adj2" fmla="val -18926"/>
            </a:avLst>
          </a:prstGeom>
          <a:solidFill>
            <a:srgbClr val="0070C0"/>
          </a:solidFill>
          <a:ln w="9525" algn="ctr">
            <a:solidFill>
              <a:schemeClr val="tx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25000" noProof="0" dirty="0">
                <a:ln>
                  <a:noFill/>
                </a:ln>
                <a:solidFill>
                  <a:schemeClr val="bg1"/>
                </a:solidFill>
                <a:effectLst/>
                <a:uLnTx/>
                <a:uFillTx/>
                <a:latin typeface="等线" panose="02010600030101010101" pitchFamily="2" charset="-122"/>
                <a:ea typeface="等线" panose="02010600030101010101" pitchFamily="2" charset="-122"/>
              </a:rPr>
              <a:t>需先选择要查找整刊的数据库</a:t>
            </a:r>
          </a:p>
        </p:txBody>
      </p:sp>
    </p:spTree>
    <p:extLst>
      <p:ext uri="{BB962C8B-B14F-4D97-AF65-F5344CB8AC3E}">
        <p14:creationId xmlns:p14="http://schemas.microsoft.com/office/powerpoint/2010/main" val="298535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37AB79C-AA87-4B0F-A861-C52AE3433B0B}"/>
              </a:ext>
            </a:extLst>
          </p:cNvPr>
          <p:cNvPicPr>
            <a:picLocks noChangeAspect="1"/>
          </p:cNvPicPr>
          <p:nvPr/>
        </p:nvPicPr>
        <p:blipFill>
          <a:blip r:embed="rId2"/>
          <a:stretch>
            <a:fillRect/>
          </a:stretch>
        </p:blipFill>
        <p:spPr>
          <a:xfrm>
            <a:off x="1706881" y="60959"/>
            <a:ext cx="9067908" cy="6409415"/>
          </a:xfrm>
          <a:prstGeom prst="rect">
            <a:avLst/>
          </a:prstGeom>
        </p:spPr>
      </p:pic>
      <p:sp>
        <p:nvSpPr>
          <p:cNvPr id="146441" name="Speech Bubble: Rectangle 5"/>
          <p:cNvSpPr>
            <a:spLocks noChangeArrowheads="1"/>
          </p:cNvSpPr>
          <p:nvPr/>
        </p:nvSpPr>
        <p:spPr bwMode="auto">
          <a:xfrm>
            <a:off x="7498080" y="4866640"/>
            <a:ext cx="1523922" cy="762307"/>
          </a:xfrm>
          <a:prstGeom prst="wedgeRectCallout">
            <a:avLst>
              <a:gd name="adj1" fmla="val -118785"/>
              <a:gd name="adj2" fmla="val -38888"/>
            </a:avLst>
          </a:prstGeom>
          <a:solidFill>
            <a:srgbClr val="0070C0"/>
          </a:solidFill>
          <a:ln w="9525" algn="ctr">
            <a:solidFill>
              <a:schemeClr val="tx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25000" noProof="0">
                <a:ln>
                  <a:noFill/>
                </a:ln>
                <a:solidFill>
                  <a:schemeClr val="bg1"/>
                </a:solidFill>
                <a:effectLst/>
                <a:uLnTx/>
                <a:uFillTx/>
                <a:latin typeface="等线" panose="02010600030101010101" pitchFamily="2" charset="-122"/>
                <a:ea typeface="等线" panose="02010600030101010101" pitchFamily="2" charset="-122"/>
              </a:rPr>
              <a:t>点击刊名，查看详细信息</a:t>
            </a:r>
          </a:p>
        </p:txBody>
      </p:sp>
      <p:sp>
        <p:nvSpPr>
          <p:cNvPr id="6" name="Speech Bubble: Rectangle 5">
            <a:extLst>
              <a:ext uri="{FF2B5EF4-FFF2-40B4-BE49-F238E27FC236}">
                <a16:creationId xmlns:a16="http://schemas.microsoft.com/office/drawing/2014/main" id="{CDA7BA13-582D-4795-A0A0-F45780C3C0EF}"/>
              </a:ext>
            </a:extLst>
          </p:cNvPr>
          <p:cNvSpPr>
            <a:spLocks noChangeArrowheads="1"/>
          </p:cNvSpPr>
          <p:nvPr/>
        </p:nvSpPr>
        <p:spPr bwMode="auto">
          <a:xfrm>
            <a:off x="9966960" y="2956718"/>
            <a:ext cx="1752600" cy="944563"/>
          </a:xfrm>
          <a:prstGeom prst="wedgeRectCallout">
            <a:avLst>
              <a:gd name="adj1" fmla="val -84759"/>
              <a:gd name="adj2" fmla="val -18926"/>
            </a:avLst>
          </a:prstGeom>
          <a:solidFill>
            <a:srgbClr val="0070C0"/>
          </a:solidFill>
          <a:ln w="9525" algn="ctr">
            <a:solidFill>
              <a:schemeClr val="tx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25000" noProof="0" dirty="0">
                <a:ln>
                  <a:noFill/>
                </a:ln>
                <a:solidFill>
                  <a:schemeClr val="bg1"/>
                </a:solidFill>
                <a:effectLst/>
                <a:uLnTx/>
                <a:uFillTx/>
                <a:latin typeface="等线" panose="02010600030101010101" pitchFamily="2" charset="-122"/>
                <a:ea typeface="等线" panose="02010600030101010101" pitchFamily="2" charset="-122"/>
              </a:rPr>
              <a:t>输入刊名或关键词，点击“浏览”，进行查找</a:t>
            </a:r>
          </a:p>
        </p:txBody>
      </p:sp>
    </p:spTree>
    <p:extLst>
      <p:ext uri="{BB962C8B-B14F-4D97-AF65-F5344CB8AC3E}">
        <p14:creationId xmlns:p14="http://schemas.microsoft.com/office/powerpoint/2010/main" val="2798125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357C2E6-035E-4C12-AA8E-B756626C6C37}"/>
              </a:ext>
            </a:extLst>
          </p:cNvPr>
          <p:cNvPicPr>
            <a:picLocks noChangeAspect="1"/>
          </p:cNvPicPr>
          <p:nvPr/>
        </p:nvPicPr>
        <p:blipFill>
          <a:blip r:embed="rId2"/>
          <a:stretch>
            <a:fillRect/>
          </a:stretch>
        </p:blipFill>
        <p:spPr>
          <a:xfrm>
            <a:off x="334358" y="233244"/>
            <a:ext cx="11380122" cy="5608880"/>
          </a:xfrm>
          <a:prstGeom prst="rect">
            <a:avLst/>
          </a:prstGeom>
        </p:spPr>
      </p:pic>
      <p:sp>
        <p:nvSpPr>
          <p:cNvPr id="8" name="Speech Bubble: Rectangle 5"/>
          <p:cNvSpPr>
            <a:spLocks noChangeArrowheads="1"/>
          </p:cNvSpPr>
          <p:nvPr/>
        </p:nvSpPr>
        <p:spPr bwMode="auto">
          <a:xfrm>
            <a:off x="2631440" y="0"/>
            <a:ext cx="1752600" cy="644525"/>
          </a:xfrm>
          <a:prstGeom prst="wedgeRectCallout">
            <a:avLst>
              <a:gd name="adj1" fmla="val -89705"/>
              <a:gd name="adj2" fmla="val 32534"/>
            </a:avLst>
          </a:prstGeom>
          <a:solidFill>
            <a:srgbClr val="0070C0"/>
          </a:solidFill>
          <a:ln w="9525" algn="ctr">
            <a:solidFill>
              <a:schemeClr val="tx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25000" noProof="0" dirty="0">
                <a:ln>
                  <a:noFill/>
                </a:ln>
                <a:solidFill>
                  <a:schemeClr val="bg1"/>
                </a:solidFill>
                <a:effectLst/>
                <a:uLnTx/>
                <a:uFillTx/>
                <a:latin typeface="等线" panose="02010600030101010101" pitchFamily="2" charset="-122"/>
                <a:ea typeface="等线" panose="02010600030101010101" pitchFamily="2" charset="-122"/>
              </a:rPr>
              <a:t>可以仅在此出版物中查找资料</a:t>
            </a:r>
          </a:p>
        </p:txBody>
      </p:sp>
      <p:sp>
        <p:nvSpPr>
          <p:cNvPr id="4" name="Speech Bubble: Rectangle 5"/>
          <p:cNvSpPr>
            <a:spLocks noChangeArrowheads="1"/>
          </p:cNvSpPr>
          <p:nvPr/>
        </p:nvSpPr>
        <p:spPr bwMode="auto">
          <a:xfrm>
            <a:off x="8097520" y="2468880"/>
            <a:ext cx="1935135" cy="644525"/>
          </a:xfrm>
          <a:prstGeom prst="wedgeRectCallout">
            <a:avLst>
              <a:gd name="adj1" fmla="val 44652"/>
              <a:gd name="adj2" fmla="val -119276"/>
            </a:avLst>
          </a:prstGeom>
          <a:solidFill>
            <a:srgbClr val="0070C0"/>
          </a:solidFill>
          <a:ln w="9525" algn="ctr">
            <a:solidFill>
              <a:schemeClr val="tx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25000" noProof="0" dirty="0">
                <a:ln>
                  <a:noFill/>
                </a:ln>
                <a:solidFill>
                  <a:schemeClr val="bg1"/>
                </a:solidFill>
                <a:effectLst/>
                <a:uLnTx/>
                <a:uFillTx/>
                <a:latin typeface="等线" panose="02010600030101010101" pitchFamily="2" charset="-122"/>
                <a:ea typeface="等线" panose="02010600030101010101" pitchFamily="2" charset="-122"/>
              </a:rPr>
              <a:t>查看不同年份，不同卷期下的文章</a:t>
            </a:r>
          </a:p>
        </p:txBody>
      </p:sp>
    </p:spTree>
    <p:extLst>
      <p:ext uri="{BB962C8B-B14F-4D97-AF65-F5344CB8AC3E}">
        <p14:creationId xmlns:p14="http://schemas.microsoft.com/office/powerpoint/2010/main" val="1278247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social media post&#10;&#10;Description automatically generated">
            <a:extLst>
              <a:ext uri="{FF2B5EF4-FFF2-40B4-BE49-F238E27FC236}">
                <a16:creationId xmlns:a16="http://schemas.microsoft.com/office/drawing/2014/main" id="{52AF282B-7291-4AC0-BA8B-2E233C9B28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49112" y="0"/>
            <a:ext cx="7693775" cy="6858000"/>
          </a:xfrm>
          <a:prstGeom prst="rect">
            <a:avLst/>
          </a:prstGeom>
        </p:spPr>
      </p:pic>
      <p:sp>
        <p:nvSpPr>
          <p:cNvPr id="2" name="TextBox 1"/>
          <p:cNvSpPr txBox="1"/>
          <p:nvPr/>
        </p:nvSpPr>
        <p:spPr>
          <a:xfrm>
            <a:off x="8382000" y="2209800"/>
            <a:ext cx="3200400" cy="646331"/>
          </a:xfrm>
          <a:prstGeom prst="rect">
            <a:avLst/>
          </a:prstGeom>
          <a:noFill/>
        </p:spPr>
        <p:txBody>
          <a:bodyPr wrap="square" rtlCol="0">
            <a:spAutoFit/>
          </a:bodyPr>
          <a:lstStyle/>
          <a:p>
            <a:r>
              <a:rPr lang="zh-CN" altLang="en-US" dirty="0"/>
              <a:t>在出版物内检索与“促进沟通”相关的文章</a:t>
            </a:r>
          </a:p>
        </p:txBody>
      </p:sp>
    </p:spTree>
    <p:extLst>
      <p:ext uri="{BB962C8B-B14F-4D97-AF65-F5344CB8AC3E}">
        <p14:creationId xmlns:p14="http://schemas.microsoft.com/office/powerpoint/2010/main" val="13259113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8CCF8F0-4A5F-4D2D-9B31-F1FDFFC0D5F2}"/>
              </a:ext>
            </a:extLst>
          </p:cNvPr>
          <p:cNvPicPr>
            <a:picLocks noChangeAspect="1"/>
          </p:cNvPicPr>
          <p:nvPr/>
        </p:nvPicPr>
        <p:blipFill>
          <a:blip r:embed="rId2"/>
          <a:stretch>
            <a:fillRect/>
          </a:stretch>
        </p:blipFill>
        <p:spPr>
          <a:xfrm>
            <a:off x="1706881" y="60959"/>
            <a:ext cx="9067908" cy="6409415"/>
          </a:xfrm>
          <a:prstGeom prst="rect">
            <a:avLst/>
          </a:prstGeom>
        </p:spPr>
      </p:pic>
      <p:cxnSp>
        <p:nvCxnSpPr>
          <p:cNvPr id="4" name="Straight Arrow Connector 3"/>
          <p:cNvCxnSpPr>
            <a:cxnSpLocks/>
          </p:cNvCxnSpPr>
          <p:nvPr/>
        </p:nvCxnSpPr>
        <p:spPr>
          <a:xfrm flipV="1">
            <a:off x="1905000" y="4917370"/>
            <a:ext cx="838200" cy="304800"/>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 name="Speech Bubble: Rectangle 8"/>
          <p:cNvSpPr>
            <a:spLocks noChangeArrowheads="1"/>
          </p:cNvSpPr>
          <p:nvPr/>
        </p:nvSpPr>
        <p:spPr bwMode="auto">
          <a:xfrm>
            <a:off x="6858000" y="4190999"/>
            <a:ext cx="2308150" cy="1452741"/>
          </a:xfrm>
          <a:prstGeom prst="wedgeRectCallout">
            <a:avLst>
              <a:gd name="adj1" fmla="val -48334"/>
              <a:gd name="adj2" fmla="val -21889"/>
            </a:avLst>
          </a:prstGeom>
          <a:solidFill>
            <a:srgbClr val="0070C0"/>
          </a:solidFill>
          <a:ln w="9525" algn="ctr">
            <a:solidFill>
              <a:schemeClr val="tx1"/>
            </a:solidFill>
            <a:round/>
            <a:headEnd/>
            <a:tailEnd/>
          </a:ln>
        </p:spPr>
        <p:txBody>
          <a:bodyPr/>
          <a:lstStyle/>
          <a:p>
            <a:r>
              <a:rPr lang="zh-CN" altLang="en-US" sz="2400" b="1" kern="0" baseline="-25000" dirty="0">
                <a:solidFill>
                  <a:schemeClr val="bg1"/>
                </a:solidFill>
                <a:latin typeface="等线" panose="02010600030101010101" pitchFamily="2" charset="-122"/>
                <a:ea typeface="等线" panose="02010600030101010101" pitchFamily="2" charset="-122"/>
              </a:rPr>
              <a:t>如果想长期关注该刊物，可订阅提醒，有了新的文章出现，会收到系统邮件提示，点击黄色图标，订阅提醒</a:t>
            </a:r>
          </a:p>
        </p:txBody>
      </p:sp>
    </p:spTree>
    <p:extLst>
      <p:ext uri="{BB962C8B-B14F-4D97-AF65-F5344CB8AC3E}">
        <p14:creationId xmlns:p14="http://schemas.microsoft.com/office/powerpoint/2010/main" val="1168368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ell phone&#10;&#10;Description automatically generated">
            <a:extLst>
              <a:ext uri="{FF2B5EF4-FFF2-40B4-BE49-F238E27FC236}">
                <a16:creationId xmlns:a16="http://schemas.microsoft.com/office/drawing/2014/main" id="{B43D1326-19D7-42A7-B242-C810D66991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4239" y="0"/>
            <a:ext cx="5363521" cy="6858000"/>
          </a:xfrm>
          <a:prstGeom prst="rect">
            <a:avLst/>
          </a:prstGeom>
        </p:spPr>
      </p:pic>
      <p:sp>
        <p:nvSpPr>
          <p:cNvPr id="3" name="Speech Bubble: Rectangle 8"/>
          <p:cNvSpPr>
            <a:spLocks noChangeArrowheads="1"/>
          </p:cNvSpPr>
          <p:nvPr/>
        </p:nvSpPr>
        <p:spPr bwMode="auto">
          <a:xfrm>
            <a:off x="8534400" y="914400"/>
            <a:ext cx="2308150" cy="904882"/>
          </a:xfrm>
          <a:prstGeom prst="wedgeRectCallout">
            <a:avLst>
              <a:gd name="adj1" fmla="val -39153"/>
              <a:gd name="adj2" fmla="val -14441"/>
            </a:avLst>
          </a:prstGeom>
          <a:solidFill>
            <a:srgbClr val="0070C0"/>
          </a:solidFill>
          <a:ln w="9525" algn="ctr">
            <a:solidFill>
              <a:schemeClr val="tx1"/>
            </a:solidFill>
            <a:round/>
            <a:headEnd/>
            <a:tailEnd/>
          </a:ln>
        </p:spPr>
        <p:txBody>
          <a:bodyPr/>
          <a:lstStyle/>
          <a:p>
            <a:r>
              <a:rPr lang="zh-CN" altLang="en-US" sz="2400" b="1" kern="0" baseline="-25000" dirty="0">
                <a:solidFill>
                  <a:schemeClr val="bg1"/>
                </a:solidFill>
                <a:latin typeface="等线" panose="02010600030101010101" pitchFamily="2" charset="-122"/>
                <a:ea typeface="等线" panose="02010600030101010101" pitchFamily="2" charset="-122"/>
              </a:rPr>
              <a:t>输入个人邮箱地址即可完成创建提醒，前提需登录个人文件夹</a:t>
            </a:r>
          </a:p>
        </p:txBody>
      </p:sp>
    </p:spTree>
    <p:extLst>
      <p:ext uri="{BB962C8B-B14F-4D97-AF65-F5344CB8AC3E}">
        <p14:creationId xmlns:p14="http://schemas.microsoft.com/office/powerpoint/2010/main" val="361631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social media post&#10;&#10;Description automatically generated">
            <a:extLst>
              <a:ext uri="{FF2B5EF4-FFF2-40B4-BE49-F238E27FC236}">
                <a16:creationId xmlns:a16="http://schemas.microsoft.com/office/drawing/2014/main" id="{BC4B1133-526B-49D0-AE8F-4B36D5C2BD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9" y="582718"/>
            <a:ext cx="12192000" cy="5459864"/>
          </a:xfrm>
          <a:prstGeom prst="rect">
            <a:avLst/>
          </a:prstGeom>
        </p:spPr>
      </p:pic>
      <p:sp>
        <p:nvSpPr>
          <p:cNvPr id="6" name="Rectangle 5"/>
          <p:cNvSpPr/>
          <p:nvPr/>
        </p:nvSpPr>
        <p:spPr>
          <a:xfrm>
            <a:off x="3084844" y="4570298"/>
            <a:ext cx="5546966" cy="1086836"/>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Speech Bubble: Rectangle 8"/>
          <p:cNvSpPr>
            <a:spLocks noChangeArrowheads="1"/>
          </p:cNvSpPr>
          <p:nvPr/>
        </p:nvSpPr>
        <p:spPr bwMode="auto">
          <a:xfrm>
            <a:off x="6182259" y="5364329"/>
            <a:ext cx="2449551" cy="678253"/>
          </a:xfrm>
          <a:prstGeom prst="wedgeRectCallout">
            <a:avLst>
              <a:gd name="adj1" fmla="val -49120"/>
              <a:gd name="adj2" fmla="val -87721"/>
            </a:avLst>
          </a:prstGeom>
          <a:solidFill>
            <a:srgbClr val="0070C0"/>
          </a:solidFill>
          <a:ln w="9525" algn="ctr">
            <a:solidFill>
              <a:schemeClr val="tx1"/>
            </a:solidFill>
            <a:round/>
            <a:headEnd/>
            <a:tailEnd/>
          </a:ln>
        </p:spPr>
        <p:txBody>
          <a:bodyPr/>
          <a:lstStyle/>
          <a:p>
            <a:r>
              <a:rPr lang="zh-CN" altLang="en-US" sz="2400" b="1" kern="0" baseline="-25000" dirty="0">
                <a:solidFill>
                  <a:schemeClr val="bg1"/>
                </a:solidFill>
                <a:latin typeface="等线" panose="02010600030101010101" pitchFamily="2" charset="-122"/>
                <a:ea typeface="等线" panose="02010600030101010101" pitchFamily="2" charset="-122"/>
              </a:rPr>
              <a:t>在个人文件夹中查看已创建的期刊提醒</a:t>
            </a:r>
          </a:p>
        </p:txBody>
      </p:sp>
    </p:spTree>
    <p:extLst>
      <p:ext uri="{BB962C8B-B14F-4D97-AF65-F5344CB8AC3E}">
        <p14:creationId xmlns:p14="http://schemas.microsoft.com/office/powerpoint/2010/main" val="3992732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B9DDF-8F1E-4D7F-BBA1-DB338C8FC628}"/>
              </a:ext>
            </a:extLst>
          </p:cNvPr>
          <p:cNvSpPr>
            <a:spLocks noGrp="1"/>
          </p:cNvSpPr>
          <p:nvPr>
            <p:ph type="title"/>
          </p:nvPr>
        </p:nvSpPr>
        <p:spPr/>
        <p:txBody>
          <a:bodyPr/>
          <a:lstStyle/>
          <a:p>
            <a:r>
              <a:rPr lang="zh-CN" altLang="en-US" dirty="0"/>
              <a:t>公司概况</a:t>
            </a:r>
          </a:p>
        </p:txBody>
      </p:sp>
      <p:pic>
        <p:nvPicPr>
          <p:cNvPr id="3" name="Picture 2">
            <a:extLst>
              <a:ext uri="{FF2B5EF4-FFF2-40B4-BE49-F238E27FC236}">
                <a16:creationId xmlns:a16="http://schemas.microsoft.com/office/drawing/2014/main" id="{0FD8364F-2057-4218-B879-926CA3BC9740}"/>
              </a:ext>
            </a:extLst>
          </p:cNvPr>
          <p:cNvPicPr>
            <a:picLocks noChangeAspect="1"/>
          </p:cNvPicPr>
          <p:nvPr/>
        </p:nvPicPr>
        <p:blipFill rotWithShape="1">
          <a:blip r:embed="rId2"/>
          <a:srcRect t="18889" r="15625" b="38889"/>
          <a:stretch/>
        </p:blipFill>
        <p:spPr>
          <a:xfrm>
            <a:off x="838200" y="1752600"/>
            <a:ext cx="10287000" cy="2895600"/>
          </a:xfrm>
          <a:prstGeom prst="rect">
            <a:avLst/>
          </a:prstGeom>
          <a:ln>
            <a:solidFill>
              <a:schemeClr val="accent1"/>
            </a:solidFill>
          </a:ln>
        </p:spPr>
      </p:pic>
      <p:sp>
        <p:nvSpPr>
          <p:cNvPr id="5" name="Rectangle 4">
            <a:extLst>
              <a:ext uri="{FF2B5EF4-FFF2-40B4-BE49-F238E27FC236}">
                <a16:creationId xmlns:a16="http://schemas.microsoft.com/office/drawing/2014/main" id="{E47C6C39-AD0F-496F-95F0-22822C9B8857}"/>
              </a:ext>
            </a:extLst>
          </p:cNvPr>
          <p:cNvSpPr/>
          <p:nvPr/>
        </p:nvSpPr>
        <p:spPr>
          <a:xfrm>
            <a:off x="3810000" y="2819400"/>
            <a:ext cx="1295400" cy="3810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p>
        </p:txBody>
      </p:sp>
    </p:spTree>
    <p:extLst>
      <p:ext uri="{BB962C8B-B14F-4D97-AF65-F5344CB8AC3E}">
        <p14:creationId xmlns:p14="http://schemas.microsoft.com/office/powerpoint/2010/main" val="4275262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B9DDF-8F1E-4D7F-BBA1-DB338C8FC628}"/>
              </a:ext>
            </a:extLst>
          </p:cNvPr>
          <p:cNvSpPr>
            <a:spLocks noGrp="1"/>
          </p:cNvSpPr>
          <p:nvPr>
            <p:ph type="title"/>
          </p:nvPr>
        </p:nvSpPr>
        <p:spPr>
          <a:xfrm>
            <a:off x="0" y="132080"/>
            <a:ext cx="12192000" cy="762000"/>
          </a:xfrm>
        </p:spPr>
        <p:txBody>
          <a:bodyPr/>
          <a:lstStyle/>
          <a:p>
            <a:r>
              <a:rPr lang="zh-CN" altLang="en-US" dirty="0"/>
              <a:t>公司概况</a:t>
            </a:r>
          </a:p>
        </p:txBody>
      </p:sp>
      <p:pic>
        <p:nvPicPr>
          <p:cNvPr id="4" name="Picture 3" descr="A screenshot of a cell phone&#10;&#10;Description generated with very high confidence">
            <a:extLst>
              <a:ext uri="{FF2B5EF4-FFF2-40B4-BE49-F238E27FC236}">
                <a16:creationId xmlns:a16="http://schemas.microsoft.com/office/drawing/2014/main" id="{9A2C4EF8-4106-47F1-A2C9-E0868EE60C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 y="1041400"/>
            <a:ext cx="12192000" cy="5505450"/>
          </a:xfrm>
          <a:prstGeom prst="rect">
            <a:avLst/>
          </a:prstGeom>
        </p:spPr>
      </p:pic>
      <p:sp>
        <p:nvSpPr>
          <p:cNvPr id="6" name="Rectangle 5">
            <a:extLst>
              <a:ext uri="{FF2B5EF4-FFF2-40B4-BE49-F238E27FC236}">
                <a16:creationId xmlns:a16="http://schemas.microsoft.com/office/drawing/2014/main" id="{7FC2614E-7AD7-4A31-840C-10178438FE9A}"/>
              </a:ext>
            </a:extLst>
          </p:cNvPr>
          <p:cNvSpPr/>
          <p:nvPr/>
        </p:nvSpPr>
        <p:spPr>
          <a:xfrm>
            <a:off x="762000" y="4572000"/>
            <a:ext cx="5334000" cy="6858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p>
        </p:txBody>
      </p:sp>
    </p:spTree>
    <p:extLst>
      <p:ext uri="{BB962C8B-B14F-4D97-AF65-F5344CB8AC3E}">
        <p14:creationId xmlns:p14="http://schemas.microsoft.com/office/powerpoint/2010/main" val="4215769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B9DDF-8F1E-4D7F-BBA1-DB338C8FC628}"/>
              </a:ext>
            </a:extLst>
          </p:cNvPr>
          <p:cNvSpPr>
            <a:spLocks noGrp="1"/>
          </p:cNvSpPr>
          <p:nvPr>
            <p:ph type="title"/>
          </p:nvPr>
        </p:nvSpPr>
        <p:spPr>
          <a:xfrm>
            <a:off x="838200" y="7257"/>
            <a:ext cx="10515600" cy="1023710"/>
          </a:xfrm>
        </p:spPr>
        <p:txBody>
          <a:bodyPr/>
          <a:lstStyle/>
          <a:p>
            <a:r>
              <a:rPr lang="zh-CN" altLang="en-US" dirty="0"/>
              <a:t>公司概况</a:t>
            </a:r>
          </a:p>
        </p:txBody>
      </p:sp>
      <p:pic>
        <p:nvPicPr>
          <p:cNvPr id="4" name="Picture 3" descr="A screenshot of a cell phone&#10;&#10;Description generated with very high confidence">
            <a:extLst>
              <a:ext uri="{FF2B5EF4-FFF2-40B4-BE49-F238E27FC236}">
                <a16:creationId xmlns:a16="http://schemas.microsoft.com/office/drawing/2014/main" id="{6C8E3685-8EE2-47AF-AD2C-EE8E4655FC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685800"/>
            <a:ext cx="10515600" cy="5957168"/>
          </a:xfrm>
          <a:prstGeom prst="rect">
            <a:avLst/>
          </a:prstGeom>
        </p:spPr>
      </p:pic>
      <p:sp>
        <p:nvSpPr>
          <p:cNvPr id="5" name="Rectangle 4">
            <a:extLst>
              <a:ext uri="{FF2B5EF4-FFF2-40B4-BE49-F238E27FC236}">
                <a16:creationId xmlns:a16="http://schemas.microsoft.com/office/drawing/2014/main" id="{675A196E-DB9E-462E-AC93-60651076332F}"/>
              </a:ext>
            </a:extLst>
          </p:cNvPr>
          <p:cNvSpPr/>
          <p:nvPr/>
        </p:nvSpPr>
        <p:spPr>
          <a:xfrm>
            <a:off x="762000" y="2133600"/>
            <a:ext cx="1905000" cy="31242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p>
        </p:txBody>
      </p:sp>
    </p:spTree>
    <p:extLst>
      <p:ext uri="{BB962C8B-B14F-4D97-AF65-F5344CB8AC3E}">
        <p14:creationId xmlns:p14="http://schemas.microsoft.com/office/powerpoint/2010/main" val="2775167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social media post&#10;&#10;Description automatically generated">
            <a:extLst>
              <a:ext uri="{FF2B5EF4-FFF2-40B4-BE49-F238E27FC236}">
                <a16:creationId xmlns:a16="http://schemas.microsoft.com/office/drawing/2014/main" id="{E96BDCF8-0025-444B-A2F4-8829AD43BA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2568" y="0"/>
            <a:ext cx="10086864" cy="6858000"/>
          </a:xfrm>
          <a:prstGeom prst="rect">
            <a:avLst/>
          </a:prstGeom>
        </p:spPr>
      </p:pic>
    </p:spTree>
    <p:extLst>
      <p:ext uri="{BB962C8B-B14F-4D97-AF65-F5344CB8AC3E}">
        <p14:creationId xmlns:p14="http://schemas.microsoft.com/office/powerpoint/2010/main" val="889185434"/>
      </p:ext>
    </p:extLst>
  </p:cSld>
  <p:clrMapOvr>
    <a:masterClrMapping/>
  </p:clrMapOvr>
  <p:transition>
    <p:fad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B9DDF-8F1E-4D7F-BBA1-DB338C8FC628}"/>
              </a:ext>
            </a:extLst>
          </p:cNvPr>
          <p:cNvSpPr>
            <a:spLocks noGrp="1"/>
          </p:cNvSpPr>
          <p:nvPr>
            <p:ph type="title"/>
          </p:nvPr>
        </p:nvSpPr>
        <p:spPr/>
        <p:txBody>
          <a:bodyPr/>
          <a:lstStyle/>
          <a:p>
            <a:r>
              <a:rPr lang="zh-CN" altLang="en-US" dirty="0"/>
              <a:t>公司概况</a:t>
            </a:r>
          </a:p>
        </p:txBody>
      </p:sp>
      <p:pic>
        <p:nvPicPr>
          <p:cNvPr id="4" name="Picture 3" descr="A screenshot of a computer&#10;&#10;Description generated with very high confidence">
            <a:extLst>
              <a:ext uri="{FF2B5EF4-FFF2-40B4-BE49-F238E27FC236}">
                <a16:creationId xmlns:a16="http://schemas.microsoft.com/office/drawing/2014/main" id="{3198FF15-AD82-4151-B773-E4BDD4F263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3365" y="-18143"/>
            <a:ext cx="8084949" cy="6858000"/>
          </a:xfrm>
          <a:prstGeom prst="rect">
            <a:avLst/>
          </a:prstGeom>
          <a:ln>
            <a:solidFill>
              <a:schemeClr val="tx1"/>
            </a:solidFill>
          </a:ln>
        </p:spPr>
      </p:pic>
    </p:spTree>
    <p:extLst>
      <p:ext uri="{BB962C8B-B14F-4D97-AF65-F5344CB8AC3E}">
        <p14:creationId xmlns:p14="http://schemas.microsoft.com/office/powerpoint/2010/main" val="2411193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B9DDF-8F1E-4D7F-BBA1-DB338C8FC628}"/>
              </a:ext>
            </a:extLst>
          </p:cNvPr>
          <p:cNvSpPr>
            <a:spLocks noGrp="1"/>
          </p:cNvSpPr>
          <p:nvPr>
            <p:ph type="title"/>
          </p:nvPr>
        </p:nvSpPr>
        <p:spPr>
          <a:xfrm>
            <a:off x="0" y="457200"/>
            <a:ext cx="12192000" cy="762000"/>
          </a:xfrm>
        </p:spPr>
        <p:txBody>
          <a:bodyPr/>
          <a:lstStyle/>
          <a:p>
            <a:r>
              <a:rPr lang="zh-CN" altLang="en-US" dirty="0"/>
              <a:t>公司概况</a:t>
            </a:r>
          </a:p>
        </p:txBody>
      </p:sp>
      <p:pic>
        <p:nvPicPr>
          <p:cNvPr id="4" name="Picture 3" descr="A screenshot of a cell phone&#10;&#10;Description generated with very high confidence">
            <a:extLst>
              <a:ext uri="{FF2B5EF4-FFF2-40B4-BE49-F238E27FC236}">
                <a16:creationId xmlns:a16="http://schemas.microsoft.com/office/drawing/2014/main" id="{C2071AD1-57A5-4F3E-A53E-7B430F2780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43000"/>
            <a:ext cx="12192000" cy="5505450"/>
          </a:xfrm>
          <a:prstGeom prst="rect">
            <a:avLst/>
          </a:prstGeom>
        </p:spPr>
      </p:pic>
      <p:sp>
        <p:nvSpPr>
          <p:cNvPr id="5" name="Speech Bubble: Rectangle 5">
            <a:extLst>
              <a:ext uri="{FF2B5EF4-FFF2-40B4-BE49-F238E27FC236}">
                <a16:creationId xmlns:a16="http://schemas.microsoft.com/office/drawing/2014/main" id="{D3A27C6A-5634-4099-9937-55FA9F859702}"/>
              </a:ext>
            </a:extLst>
          </p:cNvPr>
          <p:cNvSpPr>
            <a:spLocks noChangeArrowheads="1"/>
          </p:cNvSpPr>
          <p:nvPr/>
        </p:nvSpPr>
        <p:spPr bwMode="auto">
          <a:xfrm>
            <a:off x="8317011" y="4846187"/>
            <a:ext cx="1730950" cy="792613"/>
          </a:xfrm>
          <a:prstGeom prst="wedgeRectCallout">
            <a:avLst>
              <a:gd name="adj1" fmla="val -113708"/>
              <a:gd name="adj2" fmla="val -53148"/>
            </a:avLst>
          </a:prstGeom>
          <a:solidFill>
            <a:srgbClr val="0070C0"/>
          </a:solidFill>
          <a:ln w="9525" algn="ctr">
            <a:solidFill>
              <a:schemeClr val="tx1"/>
            </a:solidFill>
            <a:round/>
            <a:headEnd/>
            <a:tailEnd/>
          </a:ln>
        </p:spPr>
        <p:txBody>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defTabSz="685800">
              <a:defRPr/>
            </a:pPr>
            <a:r>
              <a:rPr lang="zh-CN" altLang="en-US" sz="1400" b="1" kern="0" dirty="0">
                <a:solidFill>
                  <a:schemeClr val="bg1"/>
                </a:solidFill>
                <a:latin typeface="等线" panose="02010600030101010101" pitchFamily="2" charset="-122"/>
                <a:ea typeface="等线" panose="02010600030101010101" pitchFamily="2" charset="-122"/>
              </a:rPr>
              <a:t>一份完整的公司报告，可下载、打印、按章节浏览等</a:t>
            </a:r>
          </a:p>
        </p:txBody>
      </p:sp>
    </p:spTree>
    <p:extLst>
      <p:ext uri="{BB962C8B-B14F-4D97-AF65-F5344CB8AC3E}">
        <p14:creationId xmlns:p14="http://schemas.microsoft.com/office/powerpoint/2010/main" val="1557377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B9DDF-8F1E-4D7F-BBA1-DB338C8FC628}"/>
              </a:ext>
            </a:extLst>
          </p:cNvPr>
          <p:cNvSpPr>
            <a:spLocks noGrp="1"/>
          </p:cNvSpPr>
          <p:nvPr>
            <p:ph type="title"/>
          </p:nvPr>
        </p:nvSpPr>
        <p:spPr>
          <a:xfrm>
            <a:off x="0" y="381000"/>
            <a:ext cx="12192000" cy="762000"/>
          </a:xfrm>
        </p:spPr>
        <p:txBody>
          <a:bodyPr/>
          <a:lstStyle/>
          <a:p>
            <a:r>
              <a:rPr lang="zh-CN" altLang="en-US" dirty="0"/>
              <a:t>公司概况</a:t>
            </a:r>
          </a:p>
        </p:txBody>
      </p:sp>
      <p:pic>
        <p:nvPicPr>
          <p:cNvPr id="4" name="Picture 3" descr="A screenshot of a social media post&#10;&#10;Description generated with very high confidence">
            <a:extLst>
              <a:ext uri="{FF2B5EF4-FFF2-40B4-BE49-F238E27FC236}">
                <a16:creationId xmlns:a16="http://schemas.microsoft.com/office/drawing/2014/main" id="{90BC6166-5697-46E2-BCAE-98CC3216E8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29" y="1143000"/>
            <a:ext cx="12192000" cy="5505450"/>
          </a:xfrm>
          <a:prstGeom prst="rect">
            <a:avLst/>
          </a:prstGeom>
        </p:spPr>
      </p:pic>
    </p:spTree>
    <p:extLst>
      <p:ext uri="{BB962C8B-B14F-4D97-AF65-F5344CB8AC3E}">
        <p14:creationId xmlns:p14="http://schemas.microsoft.com/office/powerpoint/2010/main" val="2377491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838200" y="2057400"/>
            <a:ext cx="10515600" cy="1023710"/>
          </a:xfrm>
          <a:prstGeom prst="rect">
            <a:avLst/>
          </a:prstGeom>
        </p:spPr>
        <p:txBody>
          <a:bodyPr vert="horz" lIns="91440" tIns="45720" rIns="91440" bIns="45720" rtlCol="0" anchor="t">
            <a:noAutofit/>
          </a:bodyPr>
          <a:lstStyle>
            <a:lvl1pPr algn="l" defTabSz="914400" rtl="0" eaLnBrk="1" latinLnBrk="0" hangingPunct="1">
              <a:lnSpc>
                <a:spcPct val="110000"/>
              </a:lnSpc>
              <a:spcBef>
                <a:spcPct val="0"/>
              </a:spcBef>
              <a:buNone/>
              <a:defRPr sz="3200" b="0" kern="1200">
                <a:solidFill>
                  <a:schemeClr val="accent1"/>
                </a:solidFill>
                <a:latin typeface="+mj-lt"/>
                <a:ea typeface="+mj-ea"/>
                <a:cs typeface="+mj-cs"/>
              </a:defRPr>
            </a:lvl1pPr>
          </a:lstStyle>
          <a:p>
            <a:pPr algn="ctr"/>
            <a:r>
              <a:rPr lang="zh-CN" altLang="en-US" sz="4800" dirty="0">
                <a:latin typeface="等线" panose="02010600030101010101" pitchFamily="2" charset="-122"/>
                <a:ea typeface="等线" panose="02010600030101010101" pitchFamily="2" charset="-122"/>
              </a:rPr>
              <a:t>图片检索</a:t>
            </a:r>
          </a:p>
        </p:txBody>
      </p:sp>
    </p:spTree>
    <p:extLst>
      <p:ext uri="{BB962C8B-B14F-4D97-AF65-F5344CB8AC3E}">
        <p14:creationId xmlns:p14="http://schemas.microsoft.com/office/powerpoint/2010/main" val="3164415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2516"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290146"/>
            <a:ext cx="7758114" cy="5696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457200" y="1752600"/>
            <a:ext cx="3429000" cy="2062103"/>
          </a:xfrm>
          <a:prstGeom prst="rect">
            <a:avLst/>
          </a:prstGeom>
        </p:spPr>
        <p:txBody>
          <a:bodyPr wrap="square">
            <a:spAutoFit/>
          </a:bodyPr>
          <a:lstStyle/>
          <a:p>
            <a:r>
              <a:rPr lang="zh-CN" altLang="en-US" dirty="0"/>
              <a:t>普利策奖也称为普利策新闻奖。 </a:t>
            </a:r>
            <a:r>
              <a:rPr lang="en-US" altLang="zh-CN" dirty="0"/>
              <a:t>1917</a:t>
            </a:r>
            <a:r>
              <a:rPr lang="zh-CN" altLang="en-US" dirty="0"/>
              <a:t>年根据美国报业巨头约瑟夫</a:t>
            </a:r>
            <a:r>
              <a:rPr lang="en-US" altLang="zh-CN" dirty="0">
                <a:hlinkClick r:id="rId3"/>
              </a:rPr>
              <a:t>·</a:t>
            </a:r>
            <a:r>
              <a:rPr lang="zh-CN" altLang="en-US" dirty="0"/>
              <a:t>普利策（</a:t>
            </a:r>
            <a:r>
              <a:rPr lang="en-US" altLang="zh-CN" dirty="0"/>
              <a:t>Joseph Pulitzer</a:t>
            </a:r>
            <a:r>
              <a:rPr lang="zh-CN" altLang="en-US" dirty="0"/>
              <a:t>）的遗愿设立，二十世纪七八十年代已经发展成为美国新闻界的一项最高荣誉奖。现在，不断完善的评选制度已使普利策奖成为全球性的一个奖项，被称为“新闻界的诺贝尔奖”。</a:t>
            </a:r>
            <a:endParaRPr lang="en-US" sz="2800" dirty="0"/>
          </a:p>
        </p:txBody>
      </p:sp>
      <p:sp>
        <p:nvSpPr>
          <p:cNvPr id="6" name="Rectangle 5"/>
          <p:cNvSpPr/>
          <p:nvPr/>
        </p:nvSpPr>
        <p:spPr>
          <a:xfrm>
            <a:off x="389103" y="533400"/>
            <a:ext cx="3775393" cy="523220"/>
          </a:xfrm>
          <a:prstGeom prst="rect">
            <a:avLst/>
          </a:prstGeom>
        </p:spPr>
        <p:txBody>
          <a:bodyPr wrap="none">
            <a:spAutoFit/>
          </a:bodyPr>
          <a:lstStyle/>
          <a:p>
            <a:r>
              <a:rPr lang="zh-CN" altLang="en-US" sz="2800" dirty="0">
                <a:solidFill>
                  <a:srgbClr val="FF0000"/>
                </a:solidFill>
              </a:rPr>
              <a:t>传播学领域丰富的图片</a:t>
            </a:r>
            <a:endParaRPr lang="en-US" sz="2800" dirty="0">
              <a:solidFill>
                <a:srgbClr val="FF0000"/>
              </a:solidFill>
            </a:endParaRPr>
          </a:p>
        </p:txBody>
      </p:sp>
    </p:spTree>
    <p:extLst>
      <p:ext uri="{BB962C8B-B14F-4D97-AF65-F5344CB8AC3E}">
        <p14:creationId xmlns:p14="http://schemas.microsoft.com/office/powerpoint/2010/main" val="1058242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19125"/>
            <a:ext cx="12192000" cy="5619750"/>
          </a:xfrm>
          <a:prstGeom prst="rect">
            <a:avLst/>
          </a:prstGeom>
        </p:spPr>
      </p:pic>
      <p:sp>
        <p:nvSpPr>
          <p:cNvPr id="4" name="Speech Bubble: Rectangle 8"/>
          <p:cNvSpPr>
            <a:spLocks noChangeArrowheads="1"/>
          </p:cNvSpPr>
          <p:nvPr/>
        </p:nvSpPr>
        <p:spPr bwMode="auto">
          <a:xfrm>
            <a:off x="4419600" y="194274"/>
            <a:ext cx="2449551" cy="720126"/>
          </a:xfrm>
          <a:prstGeom prst="wedgeRectCallout">
            <a:avLst>
              <a:gd name="adj1" fmla="val -117692"/>
              <a:gd name="adj2" fmla="val 64652"/>
            </a:avLst>
          </a:prstGeom>
          <a:solidFill>
            <a:srgbClr val="0070C0"/>
          </a:solidFill>
          <a:ln w="9525" algn="ctr">
            <a:solidFill>
              <a:schemeClr val="tx1"/>
            </a:solidFill>
            <a:round/>
            <a:headEnd/>
            <a:tailEnd/>
          </a:ln>
        </p:spPr>
        <p:txBody>
          <a:bodyPr/>
          <a:lstStyle/>
          <a:p>
            <a:r>
              <a:rPr lang="zh-CN" altLang="en-US" sz="2400" b="1" kern="0" baseline="-25000" dirty="0">
                <a:solidFill>
                  <a:schemeClr val="bg1"/>
                </a:solidFill>
                <a:latin typeface="等线" panose="02010600030101010101" pitchFamily="2" charset="-122"/>
                <a:ea typeface="等线" panose="02010600030101010101" pitchFamily="2" charset="-122"/>
              </a:rPr>
              <a:t>在“更多”标签下找到图像，输入关键词进行检索</a:t>
            </a:r>
          </a:p>
        </p:txBody>
      </p:sp>
    </p:spTree>
    <p:extLst>
      <p:ext uri="{BB962C8B-B14F-4D97-AF65-F5344CB8AC3E}">
        <p14:creationId xmlns:p14="http://schemas.microsoft.com/office/powerpoint/2010/main" val="3494656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t="13333" b="15556"/>
          <a:stretch/>
        </p:blipFill>
        <p:spPr>
          <a:xfrm>
            <a:off x="457199" y="0"/>
            <a:ext cx="10862049" cy="6477000"/>
          </a:xfrm>
          <a:prstGeom prst="rect">
            <a:avLst/>
          </a:prstGeom>
        </p:spPr>
      </p:pic>
      <p:sp>
        <p:nvSpPr>
          <p:cNvPr id="5" name="Speech Bubble: Rectangle 8"/>
          <p:cNvSpPr>
            <a:spLocks noChangeArrowheads="1"/>
          </p:cNvSpPr>
          <p:nvPr/>
        </p:nvSpPr>
        <p:spPr bwMode="auto">
          <a:xfrm>
            <a:off x="457199" y="2518374"/>
            <a:ext cx="1447801" cy="453426"/>
          </a:xfrm>
          <a:prstGeom prst="wedgeRectCallout">
            <a:avLst>
              <a:gd name="adj1" fmla="val -28021"/>
              <a:gd name="adj2" fmla="val 16345"/>
            </a:avLst>
          </a:prstGeom>
          <a:solidFill>
            <a:srgbClr val="0070C0"/>
          </a:solidFill>
          <a:ln w="9525" algn="ctr">
            <a:solidFill>
              <a:schemeClr val="tx1"/>
            </a:solidFill>
            <a:round/>
            <a:headEnd/>
            <a:tailEnd/>
          </a:ln>
        </p:spPr>
        <p:txBody>
          <a:bodyPr/>
          <a:lstStyle/>
          <a:p>
            <a:r>
              <a:rPr lang="zh-CN" altLang="en-US" sz="2400" b="1" kern="0" baseline="-25000" dirty="0">
                <a:solidFill>
                  <a:schemeClr val="bg1"/>
                </a:solidFill>
                <a:latin typeface="等线" panose="02010600030101010101" pitchFamily="2" charset="-122"/>
                <a:ea typeface="等线" panose="02010600030101010101" pitchFamily="2" charset="-122"/>
              </a:rPr>
              <a:t>图片详细信息</a:t>
            </a:r>
          </a:p>
        </p:txBody>
      </p:sp>
      <p:sp>
        <p:nvSpPr>
          <p:cNvPr id="6" name="Rectangle 5"/>
          <p:cNvSpPr/>
          <p:nvPr/>
        </p:nvSpPr>
        <p:spPr>
          <a:xfrm>
            <a:off x="3429000" y="5791200"/>
            <a:ext cx="1524000" cy="15240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p>
        </p:txBody>
      </p:sp>
    </p:spTree>
    <p:extLst>
      <p:ext uri="{BB962C8B-B14F-4D97-AF65-F5344CB8AC3E}">
        <p14:creationId xmlns:p14="http://schemas.microsoft.com/office/powerpoint/2010/main" val="4077889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Title 1"/>
          <p:cNvSpPr>
            <a:spLocks noGrp="1"/>
          </p:cNvSpPr>
          <p:nvPr>
            <p:ph type="title"/>
          </p:nvPr>
        </p:nvSpPr>
        <p:spPr>
          <a:xfrm>
            <a:off x="2875568" y="762000"/>
            <a:ext cx="6440864" cy="1258753"/>
          </a:xfrm>
        </p:spPr>
        <p:txBody>
          <a:bodyPr>
            <a:noAutofit/>
          </a:bodyPr>
          <a:lstStyle/>
          <a:p>
            <a:pPr algn="ctr">
              <a:lnSpc>
                <a:spcPct val="150000"/>
              </a:lnSpc>
            </a:pPr>
            <a:r>
              <a:rPr lang="zh-CN" altLang="en-US" sz="2800" dirty="0">
                <a:latin typeface="等线" panose="02010600030101010101" pitchFamily="2" charset="-122"/>
                <a:ea typeface="等线" panose="02010600030101010101" pitchFamily="2" charset="-122"/>
              </a:rPr>
              <a:t>第三部分 支持站点及免费教程</a:t>
            </a:r>
          </a:p>
        </p:txBody>
      </p:sp>
      <p:sp>
        <p:nvSpPr>
          <p:cNvPr id="3" name="Title 1">
            <a:extLst>
              <a:ext uri="{FF2B5EF4-FFF2-40B4-BE49-F238E27FC236}">
                <a16:creationId xmlns:a16="http://schemas.microsoft.com/office/drawing/2014/main" id="{C95B8870-E585-4261-A4FB-B3C0933A04BB}"/>
              </a:ext>
            </a:extLst>
          </p:cNvPr>
          <p:cNvSpPr txBox="1">
            <a:spLocks/>
          </p:cNvSpPr>
          <p:nvPr/>
        </p:nvSpPr>
        <p:spPr>
          <a:xfrm>
            <a:off x="895546" y="2438400"/>
            <a:ext cx="10718277" cy="2895600"/>
          </a:xfrm>
          <a:prstGeom prst="rect">
            <a:avLst/>
          </a:prstGeom>
        </p:spPr>
        <p:txBody>
          <a:bodyPr vert="horz" lIns="91440" tIns="45720" rIns="91440" bIns="45720" rtlCol="0" anchor="t">
            <a:normAutofit/>
          </a:bodyPr>
          <a:lstStyle>
            <a:lvl1pPr algn="l" defTabSz="914400" rtl="0" eaLnBrk="1" latinLnBrk="0" hangingPunct="1">
              <a:lnSpc>
                <a:spcPct val="110000"/>
              </a:lnSpc>
              <a:spcBef>
                <a:spcPct val="0"/>
              </a:spcBef>
              <a:buNone/>
              <a:defRPr sz="3200" b="0" kern="1200">
                <a:solidFill>
                  <a:schemeClr val="accent1"/>
                </a:solidFill>
                <a:latin typeface="+mj-lt"/>
                <a:ea typeface="+mj-ea"/>
                <a:cs typeface="+mj-cs"/>
              </a:defRPr>
            </a:lvl1pPr>
          </a:lstStyle>
          <a:p>
            <a:r>
              <a:rPr lang="zh-CN" altLang="en-US" sz="2800" dirty="0">
                <a:latin typeface="+mn-ea"/>
                <a:ea typeface="+mn-ea"/>
              </a:rPr>
              <a:t>检索平台：</a:t>
            </a:r>
            <a:r>
              <a:rPr lang="en-US" altLang="zh-CN" sz="2800" dirty="0">
                <a:solidFill>
                  <a:srgbClr val="3E3E3E"/>
                </a:solidFill>
                <a:latin typeface="+mn-ea"/>
                <a:ea typeface="+mn-ea"/>
                <a:hlinkClick r:id="rId2"/>
              </a:rPr>
              <a:t>https://search.ebscohost.com/</a:t>
            </a:r>
            <a:r>
              <a:rPr lang="en-US" altLang="zh-CN" sz="2800" dirty="0">
                <a:solidFill>
                  <a:srgbClr val="3E3E3E"/>
                </a:solidFill>
                <a:latin typeface="+mn-ea"/>
                <a:ea typeface="+mn-ea"/>
              </a:rPr>
              <a:t> </a:t>
            </a:r>
            <a:r>
              <a:rPr lang="zh-CN" altLang="en-US" sz="2800" dirty="0">
                <a:solidFill>
                  <a:srgbClr val="3E3E3E"/>
                </a:solidFill>
                <a:latin typeface="+mn-ea"/>
                <a:ea typeface="+mn-ea"/>
              </a:rPr>
              <a:t>（校园</a:t>
            </a:r>
            <a:r>
              <a:rPr lang="en-US" altLang="zh-CN" sz="2800" dirty="0">
                <a:solidFill>
                  <a:srgbClr val="3E3E3E"/>
                </a:solidFill>
                <a:latin typeface="+mn-ea"/>
                <a:ea typeface="+mn-ea"/>
              </a:rPr>
              <a:t>IP</a:t>
            </a:r>
            <a:r>
              <a:rPr lang="zh-CN" altLang="en-US" sz="2800" dirty="0">
                <a:solidFill>
                  <a:srgbClr val="3E3E3E"/>
                </a:solidFill>
                <a:latin typeface="+mn-ea"/>
                <a:ea typeface="+mn-ea"/>
              </a:rPr>
              <a:t>网络范围内）</a:t>
            </a:r>
            <a:endParaRPr lang="en-US" altLang="zh-CN" sz="2800" dirty="0">
              <a:solidFill>
                <a:srgbClr val="3E3E3E"/>
              </a:solidFill>
              <a:latin typeface="+mn-ea"/>
              <a:ea typeface="+mn-ea"/>
            </a:endParaRPr>
          </a:p>
          <a:p>
            <a:r>
              <a:rPr lang="en-US" altLang="zh-CN" sz="2800" dirty="0">
                <a:latin typeface="+mn-ea"/>
                <a:ea typeface="+mn-ea"/>
              </a:rPr>
              <a:t>EBSCO </a:t>
            </a:r>
            <a:r>
              <a:rPr lang="zh-CN" altLang="zh-CN" sz="2800" dirty="0">
                <a:latin typeface="+mn-ea"/>
                <a:ea typeface="+mn-ea"/>
              </a:rPr>
              <a:t>支持站点</a:t>
            </a:r>
            <a:r>
              <a:rPr lang="en-US" altLang="zh-CN" sz="2800" dirty="0">
                <a:latin typeface="+mn-ea"/>
                <a:ea typeface="+mn-ea"/>
              </a:rPr>
              <a:t>:  </a:t>
            </a:r>
            <a:r>
              <a:rPr lang="en-US" altLang="zh-CN" sz="2800" dirty="0">
                <a:latin typeface="+mn-ea"/>
                <a:ea typeface="+mn-ea"/>
                <a:hlinkClick r:id="rId3"/>
              </a:rPr>
              <a:t>http://connect.ebsco.com</a:t>
            </a:r>
            <a:endParaRPr lang="en-US" altLang="zh-CN" sz="2800" dirty="0">
              <a:latin typeface="+mn-ea"/>
              <a:ea typeface="+mn-ea"/>
            </a:endParaRPr>
          </a:p>
          <a:p>
            <a:r>
              <a:rPr lang="en-US" altLang="zh-CN" sz="2800" dirty="0">
                <a:latin typeface="+mn-ea"/>
                <a:ea typeface="+mn-ea"/>
              </a:rPr>
              <a:t>EBSCO</a:t>
            </a:r>
            <a:r>
              <a:rPr lang="zh-CN" altLang="en-US" sz="2800" dirty="0">
                <a:latin typeface="+mn-ea"/>
                <a:ea typeface="+mn-ea"/>
              </a:rPr>
              <a:t>官网：</a:t>
            </a:r>
            <a:r>
              <a:rPr lang="en-US" altLang="zh-CN" sz="2800" dirty="0">
                <a:latin typeface="+mn-ea"/>
                <a:ea typeface="+mn-ea"/>
              </a:rPr>
              <a:t>https://www.ebsco.com/</a:t>
            </a:r>
            <a:br>
              <a:rPr lang="zh-CN" altLang="zh-CN" sz="2800" dirty="0">
                <a:latin typeface="+mn-ea"/>
                <a:ea typeface="+mn-ea"/>
              </a:rPr>
            </a:br>
            <a:r>
              <a:rPr lang="zh-CN" altLang="zh-CN" sz="2800" dirty="0">
                <a:latin typeface="+mn-ea"/>
                <a:ea typeface="+mn-ea"/>
              </a:rPr>
              <a:t>免费在线课程：</a:t>
            </a:r>
            <a:r>
              <a:rPr lang="en-US" altLang="zh-CN" sz="2800" dirty="0">
                <a:latin typeface="+mn-ea"/>
                <a:ea typeface="+mn-ea"/>
              </a:rPr>
              <a:t>https://ebsco-chinese.webex.com</a:t>
            </a:r>
            <a:br>
              <a:rPr lang="zh-CN" altLang="zh-CN" sz="2800" dirty="0">
                <a:latin typeface="+mn-ea"/>
                <a:ea typeface="+mn-ea"/>
              </a:rPr>
            </a:br>
            <a:r>
              <a:rPr lang="en-US" altLang="zh-CN" sz="2800" dirty="0">
                <a:latin typeface="+mn-ea"/>
                <a:ea typeface="+mn-ea"/>
              </a:rPr>
              <a:t>EBSCO</a:t>
            </a:r>
            <a:r>
              <a:rPr lang="en-US" altLang="zh-CN" sz="2800" i="1" dirty="0">
                <a:latin typeface="+mn-ea"/>
                <a:ea typeface="+mn-ea"/>
              </a:rPr>
              <a:t>host</a:t>
            </a:r>
            <a:r>
              <a:rPr lang="en-US" altLang="zh-CN" sz="2800" dirty="0">
                <a:latin typeface="+mn-ea"/>
                <a:ea typeface="+mn-ea"/>
              </a:rPr>
              <a:t> </a:t>
            </a:r>
            <a:r>
              <a:rPr lang="zh-CN" altLang="zh-CN" sz="2800" dirty="0">
                <a:latin typeface="+mn-ea"/>
                <a:ea typeface="+mn-ea"/>
              </a:rPr>
              <a:t>中文教程下载</a:t>
            </a:r>
            <a:r>
              <a:rPr lang="en-US" altLang="zh-CN" sz="2800" dirty="0">
                <a:latin typeface="+mn-ea"/>
                <a:ea typeface="+mn-ea"/>
              </a:rPr>
              <a:t>:  </a:t>
            </a:r>
            <a:br>
              <a:rPr lang="en-US" altLang="zh-CN" sz="2800" dirty="0">
                <a:latin typeface="+mn-ea"/>
                <a:ea typeface="+mn-ea"/>
              </a:rPr>
            </a:br>
            <a:r>
              <a:rPr lang="en-US" altLang="zh-CN" sz="2800" dirty="0">
                <a:latin typeface="+mn-ea"/>
                <a:ea typeface="+mn-ea"/>
              </a:rPr>
              <a:t>https://connect.ebsco.com/s/article/EBSCO</a:t>
            </a:r>
            <a:r>
              <a:rPr lang="zh-CN" altLang="zh-CN" sz="2800" dirty="0">
                <a:latin typeface="+mn-ea"/>
                <a:ea typeface="+mn-ea"/>
              </a:rPr>
              <a:t>平台中文使用指南</a:t>
            </a:r>
          </a:p>
        </p:txBody>
      </p:sp>
    </p:spTree>
    <p:extLst>
      <p:ext uri="{BB962C8B-B14F-4D97-AF65-F5344CB8AC3E}">
        <p14:creationId xmlns:p14="http://schemas.microsoft.com/office/powerpoint/2010/main" val="2960735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C0E603F-07A6-480F-A156-66B45AB3E3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84822"/>
            <a:ext cx="12192000" cy="5505450"/>
          </a:xfrm>
          <a:prstGeom prst="rect">
            <a:avLst/>
          </a:prstGeom>
        </p:spPr>
      </p:pic>
      <p:sp>
        <p:nvSpPr>
          <p:cNvPr id="6" name="TextBox 2">
            <a:extLst>
              <a:ext uri="{FF2B5EF4-FFF2-40B4-BE49-F238E27FC236}">
                <a16:creationId xmlns:a16="http://schemas.microsoft.com/office/drawing/2014/main" id="{44390085-2571-4668-99CD-0DA23248794A}"/>
              </a:ext>
            </a:extLst>
          </p:cNvPr>
          <p:cNvSpPr txBox="1">
            <a:spLocks noChangeArrowheads="1"/>
          </p:cNvSpPr>
          <p:nvPr/>
        </p:nvSpPr>
        <p:spPr bwMode="auto">
          <a:xfrm>
            <a:off x="3083397" y="676275"/>
            <a:ext cx="50863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defTabSz="289322" eaLnBrk="0" fontAlgn="base" hangingPunct="0">
              <a:spcBef>
                <a:spcPct val="0"/>
              </a:spcBef>
              <a:spcAft>
                <a:spcPct val="0"/>
              </a:spcAft>
              <a:defRPr/>
            </a:pPr>
            <a:r>
              <a:rPr lang="en-US" altLang="en-US" sz="3000" b="1" kern="0" baseline="-25000" dirty="0">
                <a:solidFill>
                  <a:srgbClr val="000000"/>
                </a:solidFill>
                <a:latin typeface="Arial"/>
                <a:cs typeface="Arial" panose="020B0604020202020204" pitchFamily="34" charset="0"/>
              </a:rPr>
              <a:t>https://ebsco-chinese.webex.com</a:t>
            </a:r>
            <a:r>
              <a:rPr lang="en-US" altLang="en-US" sz="3000" kern="0" baseline="-25000" dirty="0">
                <a:solidFill>
                  <a:srgbClr val="000000"/>
                </a:solidFill>
                <a:latin typeface="Arial"/>
                <a:cs typeface="Arial" panose="020B0604020202020204" pitchFamily="34" charset="0"/>
              </a:rPr>
              <a:t>/</a:t>
            </a:r>
          </a:p>
        </p:txBody>
      </p:sp>
      <p:sp>
        <p:nvSpPr>
          <p:cNvPr id="7" name="TextBox 6">
            <a:extLst>
              <a:ext uri="{FF2B5EF4-FFF2-40B4-BE49-F238E27FC236}">
                <a16:creationId xmlns:a16="http://schemas.microsoft.com/office/drawing/2014/main" id="{2A4CFF18-9672-4A72-88DB-0444B9143AE1}"/>
              </a:ext>
            </a:extLst>
          </p:cNvPr>
          <p:cNvSpPr txBox="1">
            <a:spLocks noChangeArrowheads="1"/>
          </p:cNvSpPr>
          <p:nvPr/>
        </p:nvSpPr>
        <p:spPr bwMode="auto">
          <a:xfrm>
            <a:off x="8169747" y="1076385"/>
            <a:ext cx="2149337" cy="1077218"/>
          </a:xfrm>
          <a:prstGeom prst="rect">
            <a:avLst/>
          </a:prstGeom>
          <a:solidFill>
            <a:schemeClr val="bg1"/>
          </a:solidFill>
          <a:ln w="9525">
            <a:solidFill>
              <a:srgbClr val="00B0F0"/>
            </a:solidFill>
            <a:miter lim="800000"/>
            <a:headEnd/>
            <a:tailEnd/>
          </a:ln>
          <a:extLst/>
        </p:spPr>
        <p:txBody>
          <a:bodyPr wrap="square">
            <a:spAutoFit/>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defTabSz="289322" eaLnBrk="0" fontAlgn="base" hangingPunct="0">
              <a:spcBef>
                <a:spcPct val="0"/>
              </a:spcBef>
              <a:spcAft>
                <a:spcPct val="0"/>
              </a:spcAft>
              <a:defRPr/>
            </a:pPr>
            <a:r>
              <a:rPr lang="zh-CN" altLang="en-US" sz="2400" kern="0" baseline="-25000" dirty="0">
                <a:solidFill>
                  <a:srgbClr val="000000"/>
                </a:solidFill>
                <a:cs typeface="Arial" panose="020B0604020202020204" pitchFamily="34" charset="0"/>
              </a:rPr>
              <a:t>您可以免费参加</a:t>
            </a:r>
            <a:r>
              <a:rPr lang="en-US" altLang="zh-CN" sz="2400" kern="0" baseline="-25000" dirty="0">
                <a:solidFill>
                  <a:srgbClr val="000000"/>
                </a:solidFill>
                <a:cs typeface="Arial" panose="020B0604020202020204" pitchFamily="34" charset="0"/>
              </a:rPr>
              <a:t>EBSCO</a:t>
            </a:r>
            <a:r>
              <a:rPr lang="zh-CN" altLang="en-US" sz="2400" kern="0" baseline="-25000" dirty="0">
                <a:solidFill>
                  <a:srgbClr val="000000"/>
                </a:solidFill>
                <a:cs typeface="Arial" panose="020B0604020202020204" pitchFamily="34" charset="0"/>
              </a:rPr>
              <a:t>网络课程，提前</a:t>
            </a:r>
            <a:r>
              <a:rPr lang="en-US" altLang="zh-CN" sz="2400" kern="0" baseline="-25000" dirty="0">
                <a:solidFill>
                  <a:srgbClr val="000000"/>
                </a:solidFill>
                <a:cs typeface="Arial" panose="020B0604020202020204" pitchFamily="34" charset="0"/>
              </a:rPr>
              <a:t>10</a:t>
            </a:r>
            <a:r>
              <a:rPr lang="zh-CN" altLang="en-US" sz="2400" kern="0" baseline="-25000" dirty="0">
                <a:solidFill>
                  <a:srgbClr val="000000"/>
                </a:solidFill>
                <a:cs typeface="Arial" panose="020B0604020202020204" pitchFamily="34" charset="0"/>
              </a:rPr>
              <a:t>分钟点击课程标题，加入即可。</a:t>
            </a:r>
          </a:p>
        </p:txBody>
      </p:sp>
      <p:sp>
        <p:nvSpPr>
          <p:cNvPr id="8" name="Rectangle 7">
            <a:extLst>
              <a:ext uri="{FF2B5EF4-FFF2-40B4-BE49-F238E27FC236}">
                <a16:creationId xmlns:a16="http://schemas.microsoft.com/office/drawing/2014/main" id="{16236B41-D374-4109-8F56-0651212E8CA6}"/>
              </a:ext>
            </a:extLst>
          </p:cNvPr>
          <p:cNvSpPr/>
          <p:nvPr/>
        </p:nvSpPr>
        <p:spPr>
          <a:xfrm>
            <a:off x="8169747" y="7339"/>
            <a:ext cx="3262432" cy="707886"/>
          </a:xfrm>
          <a:prstGeom prst="rect">
            <a:avLst/>
          </a:prstGeom>
        </p:spPr>
        <p:txBody>
          <a:bodyPr wrap="none">
            <a:spAutoFit/>
          </a:bodyPr>
          <a:lstStyle/>
          <a:p>
            <a:r>
              <a:rPr lang="zh-CN" altLang="zh-CN" sz="4000" dirty="0">
                <a:highlight>
                  <a:srgbClr val="FF00FF"/>
                </a:highlight>
              </a:rPr>
              <a:t>免费在线课程</a:t>
            </a:r>
            <a:endParaRPr lang="zh-CN" altLang="en-US" sz="4000" dirty="0">
              <a:highlight>
                <a:srgbClr val="FF00FF"/>
              </a:highlight>
            </a:endParaRPr>
          </a:p>
        </p:txBody>
      </p:sp>
    </p:spTree>
    <p:extLst>
      <p:ext uri="{BB962C8B-B14F-4D97-AF65-F5344CB8AC3E}">
        <p14:creationId xmlns:p14="http://schemas.microsoft.com/office/powerpoint/2010/main" val="3055433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41C9340-FD42-465B-9B9B-13B7B72211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84822"/>
            <a:ext cx="12192000" cy="5505450"/>
          </a:xfrm>
          <a:prstGeom prst="rect">
            <a:avLst/>
          </a:prstGeom>
        </p:spPr>
      </p:pic>
      <p:sp>
        <p:nvSpPr>
          <p:cNvPr id="6" name="TextBox 5">
            <a:extLst>
              <a:ext uri="{FF2B5EF4-FFF2-40B4-BE49-F238E27FC236}">
                <a16:creationId xmlns:a16="http://schemas.microsoft.com/office/drawing/2014/main" id="{4A8D978C-4745-420D-825A-24F50FD3C00D}"/>
              </a:ext>
            </a:extLst>
          </p:cNvPr>
          <p:cNvSpPr txBox="1">
            <a:spLocks noChangeArrowheads="1"/>
          </p:cNvSpPr>
          <p:nvPr/>
        </p:nvSpPr>
        <p:spPr bwMode="auto">
          <a:xfrm>
            <a:off x="8458505" y="4236680"/>
            <a:ext cx="2149337" cy="584775"/>
          </a:xfrm>
          <a:prstGeom prst="rect">
            <a:avLst/>
          </a:prstGeom>
          <a:solidFill>
            <a:schemeClr val="bg1"/>
          </a:solidFill>
          <a:ln w="9525">
            <a:solidFill>
              <a:srgbClr val="00B0F0"/>
            </a:solidFill>
            <a:miter lim="800000"/>
            <a:headEnd/>
            <a:tailEnd/>
          </a:ln>
          <a:extLst/>
        </p:spPr>
        <p:txBody>
          <a:bodyPr wrap="square">
            <a:spAutoFit/>
          </a:bodyPr>
          <a:lstStyle>
            <a:lvl1pPr>
              <a:defRPr>
                <a:solidFill>
                  <a:schemeClr val="tx1"/>
                </a:solidFill>
                <a:latin typeface="Times New Roman" panose="02020603050405020304" pitchFamily="18" charset="0"/>
                <a:ea typeface="宋体" panose="02010600030101010101" pitchFamily="2" charset="-122"/>
              </a:defRPr>
            </a:lvl1pPr>
            <a:lvl2pPr marL="742950" indent="-285750">
              <a:defRPr>
                <a:solidFill>
                  <a:schemeClr val="tx1"/>
                </a:solidFill>
                <a:latin typeface="Times New Roman" panose="02020603050405020304" pitchFamily="18" charset="0"/>
                <a:ea typeface="宋体" panose="02010600030101010101" pitchFamily="2" charset="-122"/>
              </a:defRPr>
            </a:lvl2pPr>
            <a:lvl3pPr marL="1143000" indent="-228600">
              <a:defRPr>
                <a:solidFill>
                  <a:schemeClr val="tx1"/>
                </a:solidFill>
                <a:latin typeface="Times New Roman" panose="02020603050405020304" pitchFamily="18" charset="0"/>
                <a:ea typeface="宋体" panose="02010600030101010101" pitchFamily="2" charset="-122"/>
              </a:defRPr>
            </a:lvl3pPr>
            <a:lvl4pPr marL="1600200" indent="-228600">
              <a:defRPr>
                <a:solidFill>
                  <a:schemeClr val="tx1"/>
                </a:solidFill>
                <a:latin typeface="Times New Roman" panose="02020603050405020304" pitchFamily="18" charset="0"/>
                <a:ea typeface="宋体" panose="02010600030101010101" pitchFamily="2" charset="-122"/>
              </a:defRPr>
            </a:lvl4pPr>
            <a:lvl5pPr marL="2057400" indent="-22860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defTabSz="289322" eaLnBrk="0" fontAlgn="base" hangingPunct="0">
              <a:spcBef>
                <a:spcPct val="0"/>
              </a:spcBef>
              <a:spcAft>
                <a:spcPct val="0"/>
              </a:spcAft>
              <a:defRPr/>
            </a:pPr>
            <a:r>
              <a:rPr lang="zh-CN" altLang="en-US" sz="2400" kern="0" baseline="-25000" dirty="0">
                <a:solidFill>
                  <a:srgbClr val="000000"/>
                </a:solidFill>
                <a:cs typeface="Arial" panose="020B0604020202020204" pitchFamily="34" charset="0"/>
              </a:rPr>
              <a:t>输入姓名，邮箱地址即可加入课程</a:t>
            </a:r>
          </a:p>
        </p:txBody>
      </p:sp>
    </p:spTree>
    <p:extLst>
      <p:ext uri="{BB962C8B-B14F-4D97-AF65-F5344CB8AC3E}">
        <p14:creationId xmlns:p14="http://schemas.microsoft.com/office/powerpoint/2010/main" val="3393334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ell phone&#10;&#10;Description automatically generated">
            <a:extLst>
              <a:ext uri="{FF2B5EF4-FFF2-40B4-BE49-F238E27FC236}">
                <a16:creationId xmlns:a16="http://schemas.microsoft.com/office/drawing/2014/main" id="{1C72E6AE-542C-43EA-9169-EAF1841885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68271"/>
            <a:ext cx="12192000" cy="5721458"/>
          </a:xfrm>
          <a:prstGeom prst="rect">
            <a:avLst/>
          </a:prstGeom>
        </p:spPr>
      </p:pic>
      <p:pic>
        <p:nvPicPr>
          <p:cNvPr id="3" name="Picture 2" descr="A screenshot of a cell phone&#10;&#10;Description automatically generated">
            <a:extLst>
              <a:ext uri="{FF2B5EF4-FFF2-40B4-BE49-F238E27FC236}">
                <a16:creationId xmlns:a16="http://schemas.microsoft.com/office/drawing/2014/main" id="{591871F6-898D-4838-9DC0-3CDD2BCFDD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73571" y="0"/>
            <a:ext cx="7644857" cy="6858000"/>
          </a:xfrm>
          <a:prstGeom prst="rect">
            <a:avLst/>
          </a:prstGeom>
        </p:spPr>
      </p:pic>
    </p:spTree>
    <p:extLst>
      <p:ext uri="{BB962C8B-B14F-4D97-AF65-F5344CB8AC3E}">
        <p14:creationId xmlns:p14="http://schemas.microsoft.com/office/powerpoint/2010/main" val="350220506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0C849-7F34-4929-94C5-475288E0D2B6}"/>
              </a:ext>
            </a:extLst>
          </p:cNvPr>
          <p:cNvSpPr>
            <a:spLocks noGrp="1"/>
          </p:cNvSpPr>
          <p:nvPr>
            <p:ph type="title"/>
          </p:nvPr>
        </p:nvSpPr>
        <p:spPr/>
        <p:txBody>
          <a:bodyPr/>
          <a:lstStyle/>
          <a:p>
            <a:r>
              <a:rPr lang="zh-CN" altLang="en-US" dirty="0"/>
              <a:t>问题：</a:t>
            </a:r>
          </a:p>
        </p:txBody>
      </p:sp>
      <p:sp>
        <p:nvSpPr>
          <p:cNvPr id="3" name="Content Placeholder 2">
            <a:extLst>
              <a:ext uri="{FF2B5EF4-FFF2-40B4-BE49-F238E27FC236}">
                <a16:creationId xmlns:a16="http://schemas.microsoft.com/office/drawing/2014/main" id="{5ADE90A8-6EB2-46E2-886D-0BC0713D1993}"/>
              </a:ext>
            </a:extLst>
          </p:cNvPr>
          <p:cNvSpPr>
            <a:spLocks noGrp="1"/>
          </p:cNvSpPr>
          <p:nvPr>
            <p:ph idx="1"/>
          </p:nvPr>
        </p:nvSpPr>
        <p:spPr>
          <a:xfrm>
            <a:off x="1686560" y="1828801"/>
            <a:ext cx="9895840" cy="4525963"/>
          </a:xfrm>
        </p:spPr>
        <p:txBody>
          <a:bodyPr/>
          <a:lstStyle/>
          <a:p>
            <a:r>
              <a:rPr lang="zh-CN" altLang="en-US" dirty="0"/>
              <a:t>怎样可以找到</a:t>
            </a:r>
            <a:r>
              <a:rPr lang="en-US" altLang="zh-CN" dirty="0"/>
              <a:t>EBSCOhost</a:t>
            </a:r>
            <a:r>
              <a:rPr lang="zh-CN" altLang="en-US" dirty="0"/>
              <a:t>的使用界面？</a:t>
            </a:r>
            <a:endParaRPr lang="en-US" altLang="zh-CN" dirty="0"/>
          </a:p>
          <a:p>
            <a:r>
              <a:rPr lang="zh-CN" altLang="en-US" dirty="0"/>
              <a:t>想要检索带有朗读和翻译功能的文章可使用的公式？</a:t>
            </a:r>
            <a:endParaRPr lang="en-US" altLang="zh-CN" dirty="0"/>
          </a:p>
          <a:p>
            <a:r>
              <a:rPr lang="zh-CN" altLang="en-US" dirty="0"/>
              <a:t>个人文件夹的功能？</a:t>
            </a:r>
            <a:endParaRPr lang="en-US" altLang="zh-CN" dirty="0"/>
          </a:p>
          <a:p>
            <a:endParaRPr lang="en-US" altLang="zh-CN" dirty="0"/>
          </a:p>
          <a:p>
            <a:endParaRPr lang="en-US" altLang="zh-CN" dirty="0"/>
          </a:p>
          <a:p>
            <a:endParaRPr lang="zh-CN" altLang="en-US" dirty="0"/>
          </a:p>
        </p:txBody>
      </p:sp>
    </p:spTree>
    <p:extLst>
      <p:ext uri="{BB962C8B-B14F-4D97-AF65-F5344CB8AC3E}">
        <p14:creationId xmlns:p14="http://schemas.microsoft.com/office/powerpoint/2010/main" val="3940657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itle 1">
            <a:extLst>
              <a:ext uri="{FF2B5EF4-FFF2-40B4-BE49-F238E27FC236}">
                <a16:creationId xmlns:a16="http://schemas.microsoft.com/office/drawing/2014/main" id="{8A4D3A4A-31C8-4404-BD23-49A122091B7B}"/>
              </a:ext>
            </a:extLst>
          </p:cNvPr>
          <p:cNvSpPr>
            <a:spLocks noGrp="1"/>
          </p:cNvSpPr>
          <p:nvPr>
            <p:ph type="ctrTitle"/>
          </p:nvPr>
        </p:nvSpPr>
        <p:spPr>
          <a:xfrm>
            <a:off x="2103438" y="3727450"/>
            <a:ext cx="3857625" cy="1566863"/>
          </a:xfrm>
        </p:spPr>
        <p:txBody>
          <a:bodyPr>
            <a:normAutofit fontScale="90000"/>
          </a:bodyPr>
          <a:lstStyle/>
          <a:p>
            <a:pPr algn="ctr">
              <a:defRPr/>
            </a:pPr>
            <a:r>
              <a:rPr lang="en-US" altLang="zh-CN" dirty="0">
                <a:ea typeface="宋体" panose="02010600030101010101" pitchFamily="2" charset="-122"/>
              </a:rPr>
              <a:t>Thank You!</a:t>
            </a:r>
            <a:br>
              <a:rPr lang="en-US" altLang="zh-CN" dirty="0">
                <a:ea typeface="宋体" panose="02010600030101010101" pitchFamily="2" charset="-122"/>
              </a:rPr>
            </a:br>
            <a:br>
              <a:rPr lang="en-US" altLang="zh-CN" sz="1519" dirty="0">
                <a:ea typeface="宋体" panose="02010600030101010101" pitchFamily="2" charset="-122"/>
              </a:rPr>
            </a:br>
            <a:r>
              <a:rPr lang="zh-CN" altLang="en-US" sz="1519" dirty="0">
                <a:ea typeface="宋体" panose="02010600030101010101" pitchFamily="2" charset="-122"/>
              </a:rPr>
              <a:t>访问更多信息参见</a:t>
            </a:r>
            <a:r>
              <a:rPr lang="en-US" altLang="zh-CN" sz="1519" u="sng" dirty="0">
                <a:solidFill>
                  <a:srgbClr val="2D2DB9"/>
                </a:solidFill>
                <a:ea typeface="宋体" panose="02010600030101010101" pitchFamily="2" charset="-122"/>
                <a:hlinkClick r:id="rId2"/>
              </a:rPr>
              <a:t>http://connect.ebsco.com/</a:t>
            </a:r>
            <a:br>
              <a:rPr lang="en-US" altLang="zh-CN" sz="1519" u="sng" dirty="0">
                <a:solidFill>
                  <a:srgbClr val="2D2DB9"/>
                </a:solidFill>
                <a:ea typeface="宋体" panose="02010600030101010101" pitchFamily="2" charset="-122"/>
              </a:rPr>
            </a:br>
            <a:br>
              <a:rPr lang="en-US" altLang="zh-CN" sz="1519" u="sng" dirty="0">
                <a:solidFill>
                  <a:srgbClr val="2D2DB9"/>
                </a:solidFill>
                <a:ea typeface="宋体" panose="02010600030101010101" pitchFamily="2" charset="-122"/>
              </a:rPr>
            </a:br>
            <a:r>
              <a:rPr lang="zh-CN" altLang="en-US" sz="1519" dirty="0">
                <a:ea typeface="宋体" panose="02010600030101010101" pitchFamily="2" charset="-122"/>
              </a:rPr>
              <a:t>邮箱：</a:t>
            </a:r>
            <a:r>
              <a:rPr lang="en-US" altLang="zh-CN" sz="1519" dirty="0">
                <a:ea typeface="宋体" panose="02010600030101010101" pitchFamily="2" charset="-122"/>
              </a:rPr>
              <a:t>cwang@ebsco.com </a:t>
            </a:r>
            <a:br>
              <a:rPr lang="en-US" altLang="zh-CN" dirty="0">
                <a:ea typeface="宋体" panose="02010600030101010101" pitchFamily="2" charset="-122"/>
              </a:rPr>
            </a:br>
            <a:br>
              <a:rPr lang="en-US" altLang="zh-CN" sz="886" dirty="0">
                <a:ea typeface="宋体" panose="02010600030101010101" pitchFamily="2" charset="-122"/>
              </a:rPr>
            </a:br>
            <a:endParaRPr lang="en-US" altLang="zh-CN" sz="886" dirty="0">
              <a:ea typeface="宋体" panose="02010600030101010101" pitchFamily="2" charset="-122"/>
            </a:endParaRPr>
          </a:p>
        </p:txBody>
      </p:sp>
      <p:pic>
        <p:nvPicPr>
          <p:cNvPr id="138243" name="Picture 2">
            <a:extLst>
              <a:ext uri="{FF2B5EF4-FFF2-40B4-BE49-F238E27FC236}">
                <a16:creationId xmlns:a16="http://schemas.microsoft.com/office/drawing/2014/main" id="{8467BFBA-E279-4653-AD1B-458F7BE8F1C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13563" y="1292225"/>
            <a:ext cx="2338387" cy="233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8244" name="TextBox 3">
            <a:extLst>
              <a:ext uri="{FF2B5EF4-FFF2-40B4-BE49-F238E27FC236}">
                <a16:creationId xmlns:a16="http://schemas.microsoft.com/office/drawing/2014/main" id="{75C14489-F2F1-44A0-BF12-9996821B305C}"/>
              </a:ext>
            </a:extLst>
          </p:cNvPr>
          <p:cNvSpPr txBox="1">
            <a:spLocks noChangeArrowheads="1"/>
          </p:cNvSpPr>
          <p:nvPr/>
        </p:nvSpPr>
        <p:spPr bwMode="auto">
          <a:xfrm>
            <a:off x="7237413" y="3862388"/>
            <a:ext cx="2201862"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900"/>
              </a:spcBef>
              <a:buFont typeface="Arial" panose="020B0604020202020204" pitchFamily="34" charset="0"/>
              <a:buChar char="•"/>
              <a:defRPr sz="2800">
                <a:solidFill>
                  <a:schemeClr val="tx2"/>
                </a:solidFill>
                <a:latin typeface="Arial" panose="020B0604020202020204" pitchFamily="34" charset="0"/>
              </a:defRPr>
            </a:lvl1pPr>
            <a:lvl2pPr marL="742950" indent="-285750">
              <a:lnSpc>
                <a:spcPct val="110000"/>
              </a:lnSpc>
              <a:spcBef>
                <a:spcPts val="900"/>
              </a:spcBef>
              <a:buFont typeface="Arial" panose="020B0604020202020204" pitchFamily="34" charset="0"/>
              <a:buChar char="−"/>
              <a:defRPr sz="2400">
                <a:solidFill>
                  <a:schemeClr val="tx2"/>
                </a:solidFill>
                <a:latin typeface="Arial" panose="020B0604020202020204" pitchFamily="34" charset="0"/>
              </a:defRPr>
            </a:lvl2pPr>
            <a:lvl3pPr marL="1143000" indent="-228600">
              <a:lnSpc>
                <a:spcPct val="110000"/>
              </a:lnSpc>
              <a:spcBef>
                <a:spcPts val="900"/>
              </a:spcBef>
              <a:buFont typeface="Arial" panose="020B0604020202020204" pitchFamily="34" charset="0"/>
              <a:buChar char="•"/>
              <a:defRPr sz="2000">
                <a:solidFill>
                  <a:schemeClr val="tx2"/>
                </a:solidFill>
                <a:latin typeface="Arial" panose="020B0604020202020204" pitchFamily="34" charset="0"/>
              </a:defRPr>
            </a:lvl3pPr>
            <a:lvl4pPr marL="1600200" indent="-228600">
              <a:lnSpc>
                <a:spcPct val="110000"/>
              </a:lnSpc>
              <a:spcBef>
                <a:spcPts val="900"/>
              </a:spcBef>
              <a:buFont typeface="Arial" panose="020B0604020202020204" pitchFamily="34" charset="0"/>
              <a:buChar char="•"/>
              <a:defRPr>
                <a:solidFill>
                  <a:schemeClr val="tx2"/>
                </a:solidFill>
                <a:latin typeface="Arial" panose="020B0604020202020204" pitchFamily="34" charset="0"/>
              </a:defRPr>
            </a:lvl4pPr>
            <a:lvl5pPr marL="2057400" indent="-228600">
              <a:lnSpc>
                <a:spcPct val="110000"/>
              </a:lnSpc>
              <a:spcBef>
                <a:spcPts val="900"/>
              </a:spcBef>
              <a:buFont typeface="Arial" panose="020B0604020202020204" pitchFamily="34" charset="0"/>
              <a:buChar char="•"/>
              <a:defRPr>
                <a:solidFill>
                  <a:schemeClr val="tx2"/>
                </a:solidFill>
                <a:latin typeface="Arial" panose="020B0604020202020204" pitchFamily="34" charset="0"/>
              </a:defRPr>
            </a:lvl5pPr>
            <a:lvl6pPr marL="2514600" indent="-228600" eaLnBrk="0" fontAlgn="base" hangingPunct="0">
              <a:lnSpc>
                <a:spcPct val="110000"/>
              </a:lnSpc>
              <a:spcBef>
                <a:spcPts val="900"/>
              </a:spcBef>
              <a:spcAft>
                <a:spcPct val="0"/>
              </a:spcAft>
              <a:buFont typeface="Arial" panose="020B0604020202020204" pitchFamily="34" charset="0"/>
              <a:buChar char="•"/>
              <a:defRPr>
                <a:solidFill>
                  <a:schemeClr val="tx2"/>
                </a:solidFill>
                <a:latin typeface="Arial" panose="020B0604020202020204" pitchFamily="34" charset="0"/>
              </a:defRPr>
            </a:lvl6pPr>
            <a:lvl7pPr marL="2971800" indent="-228600" eaLnBrk="0" fontAlgn="base" hangingPunct="0">
              <a:lnSpc>
                <a:spcPct val="110000"/>
              </a:lnSpc>
              <a:spcBef>
                <a:spcPts val="900"/>
              </a:spcBef>
              <a:spcAft>
                <a:spcPct val="0"/>
              </a:spcAft>
              <a:buFont typeface="Arial" panose="020B0604020202020204" pitchFamily="34" charset="0"/>
              <a:buChar char="•"/>
              <a:defRPr>
                <a:solidFill>
                  <a:schemeClr val="tx2"/>
                </a:solidFill>
                <a:latin typeface="Arial" panose="020B0604020202020204" pitchFamily="34" charset="0"/>
              </a:defRPr>
            </a:lvl7pPr>
            <a:lvl8pPr marL="3429000" indent="-228600" eaLnBrk="0" fontAlgn="base" hangingPunct="0">
              <a:lnSpc>
                <a:spcPct val="110000"/>
              </a:lnSpc>
              <a:spcBef>
                <a:spcPts val="900"/>
              </a:spcBef>
              <a:spcAft>
                <a:spcPct val="0"/>
              </a:spcAft>
              <a:buFont typeface="Arial" panose="020B0604020202020204" pitchFamily="34" charset="0"/>
              <a:buChar char="•"/>
              <a:defRPr>
                <a:solidFill>
                  <a:schemeClr val="tx2"/>
                </a:solidFill>
                <a:latin typeface="Arial" panose="020B0604020202020204" pitchFamily="34" charset="0"/>
              </a:defRPr>
            </a:lvl8pPr>
            <a:lvl9pPr marL="3886200" indent="-228600" eaLnBrk="0" fontAlgn="base" hangingPunct="0">
              <a:lnSpc>
                <a:spcPct val="110000"/>
              </a:lnSpc>
              <a:spcBef>
                <a:spcPts val="900"/>
              </a:spcBef>
              <a:spcAft>
                <a:spcPct val="0"/>
              </a:spcAft>
              <a:buFont typeface="Arial" panose="020B0604020202020204" pitchFamily="34" charset="0"/>
              <a:buChar char="•"/>
              <a:defRPr>
                <a:solidFill>
                  <a:schemeClr val="tx2"/>
                </a:solidFill>
                <a:latin typeface="Arial" panose="020B0604020202020204" pitchFamily="34" charset="0"/>
              </a:defRPr>
            </a:lvl9pPr>
          </a:lstStyle>
          <a:p>
            <a:pPr>
              <a:lnSpc>
                <a:spcPct val="150000"/>
              </a:lnSpc>
              <a:spcBef>
                <a:spcPct val="0"/>
              </a:spcBef>
              <a:buFontTx/>
              <a:buNone/>
            </a:pPr>
            <a:r>
              <a:rPr lang="zh-CN" altLang="en-US" sz="1800" baseline="-25000">
                <a:solidFill>
                  <a:srgbClr val="000000"/>
                </a:solidFill>
                <a:latin typeface="Times New Roman" panose="02020603050405020304" pitchFamily="18" charset="0"/>
                <a:cs typeface="Arial" panose="020B0604020202020204" pitchFamily="34" charset="0"/>
              </a:rPr>
              <a:t>欢迎评价课程，以及对我们的课程提出您的宝贵意见。</a:t>
            </a:r>
            <a:endParaRPr lang="en-US" altLang="zh-CN" sz="1800" baseline="-25000">
              <a:solidFill>
                <a:srgbClr val="000000"/>
              </a:solidFill>
              <a:latin typeface="Times New Roman" panose="02020603050405020304" pitchFamily="18" charset="0"/>
              <a:cs typeface="Arial" panose="020B0604020202020204" pitchFamily="34" charset="0"/>
            </a:endParaRPr>
          </a:p>
          <a:p>
            <a:pPr>
              <a:lnSpc>
                <a:spcPct val="150000"/>
              </a:lnSpc>
              <a:spcBef>
                <a:spcPct val="0"/>
              </a:spcBef>
              <a:buFontTx/>
              <a:buNone/>
            </a:pPr>
            <a:r>
              <a:rPr lang="zh-CN" altLang="en-US" sz="1800" baseline="-25000">
                <a:solidFill>
                  <a:srgbClr val="000000"/>
                </a:solidFill>
                <a:latin typeface="Times New Roman" panose="02020603050405020304" pitchFamily="18" charset="0"/>
                <a:cs typeface="Arial" panose="020B0604020202020204" pitchFamily="34" charset="0"/>
              </a:rPr>
              <a:t>产品：</a:t>
            </a:r>
            <a:r>
              <a:rPr lang="en-US" altLang="zh-CN" sz="1800" baseline="-25000">
                <a:solidFill>
                  <a:srgbClr val="000000"/>
                </a:solidFill>
                <a:latin typeface="Times New Roman" panose="02020603050405020304" pitchFamily="18" charset="0"/>
                <a:cs typeface="Arial" panose="020B0604020202020204" pitchFamily="34" charset="0"/>
              </a:rPr>
              <a:t>EBSCOhost-General</a:t>
            </a:r>
          </a:p>
          <a:p>
            <a:pPr>
              <a:lnSpc>
                <a:spcPct val="150000"/>
              </a:lnSpc>
              <a:spcBef>
                <a:spcPct val="0"/>
              </a:spcBef>
              <a:buFontTx/>
              <a:buNone/>
            </a:pPr>
            <a:r>
              <a:rPr lang="zh-CN" altLang="en-US" sz="1800" baseline="-25000">
                <a:solidFill>
                  <a:srgbClr val="000000"/>
                </a:solidFill>
                <a:latin typeface="Times New Roman" panose="02020603050405020304" pitchFamily="18" charset="0"/>
                <a:cs typeface="Arial" panose="020B0604020202020204" pitchFamily="34" charset="0"/>
              </a:rPr>
              <a:t>讲师：王成芳</a:t>
            </a:r>
          </a:p>
        </p:txBody>
      </p:sp>
      <p:pic>
        <p:nvPicPr>
          <p:cNvPr id="138245" name="Picture 2">
            <a:extLst>
              <a:ext uri="{FF2B5EF4-FFF2-40B4-BE49-F238E27FC236}">
                <a16:creationId xmlns:a16="http://schemas.microsoft.com/office/drawing/2014/main" id="{E1765586-9E9B-46BC-9776-154DDA08336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52725" y="1196975"/>
            <a:ext cx="2589213" cy="258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8246" name="TextBox 1">
            <a:extLst>
              <a:ext uri="{FF2B5EF4-FFF2-40B4-BE49-F238E27FC236}">
                <a16:creationId xmlns:a16="http://schemas.microsoft.com/office/drawing/2014/main" id="{5B1DEBFC-D323-4219-9DA4-5618699BE7CF}"/>
              </a:ext>
            </a:extLst>
          </p:cNvPr>
          <p:cNvSpPr txBox="1">
            <a:spLocks noChangeArrowheads="1"/>
          </p:cNvSpPr>
          <p:nvPr/>
        </p:nvSpPr>
        <p:spPr bwMode="auto">
          <a:xfrm>
            <a:off x="3289300" y="879475"/>
            <a:ext cx="14859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900"/>
              </a:spcBef>
              <a:buFont typeface="Arial" panose="020B0604020202020204" pitchFamily="34" charset="0"/>
              <a:buChar char="•"/>
              <a:defRPr sz="2800">
                <a:solidFill>
                  <a:schemeClr val="tx2"/>
                </a:solidFill>
                <a:latin typeface="Arial" panose="020B0604020202020204" pitchFamily="34" charset="0"/>
              </a:defRPr>
            </a:lvl1pPr>
            <a:lvl2pPr marL="742950" indent="-285750">
              <a:lnSpc>
                <a:spcPct val="110000"/>
              </a:lnSpc>
              <a:spcBef>
                <a:spcPts val="900"/>
              </a:spcBef>
              <a:buFont typeface="Arial" panose="020B0604020202020204" pitchFamily="34" charset="0"/>
              <a:buChar char="−"/>
              <a:defRPr sz="2400">
                <a:solidFill>
                  <a:schemeClr val="tx2"/>
                </a:solidFill>
                <a:latin typeface="Arial" panose="020B0604020202020204" pitchFamily="34" charset="0"/>
              </a:defRPr>
            </a:lvl2pPr>
            <a:lvl3pPr marL="1143000" indent="-228600">
              <a:lnSpc>
                <a:spcPct val="110000"/>
              </a:lnSpc>
              <a:spcBef>
                <a:spcPts val="900"/>
              </a:spcBef>
              <a:buFont typeface="Arial" panose="020B0604020202020204" pitchFamily="34" charset="0"/>
              <a:buChar char="•"/>
              <a:defRPr sz="2000">
                <a:solidFill>
                  <a:schemeClr val="tx2"/>
                </a:solidFill>
                <a:latin typeface="Arial" panose="020B0604020202020204" pitchFamily="34" charset="0"/>
              </a:defRPr>
            </a:lvl3pPr>
            <a:lvl4pPr marL="1600200" indent="-228600">
              <a:lnSpc>
                <a:spcPct val="110000"/>
              </a:lnSpc>
              <a:spcBef>
                <a:spcPts val="900"/>
              </a:spcBef>
              <a:buFont typeface="Arial" panose="020B0604020202020204" pitchFamily="34" charset="0"/>
              <a:buChar char="•"/>
              <a:defRPr>
                <a:solidFill>
                  <a:schemeClr val="tx2"/>
                </a:solidFill>
                <a:latin typeface="Arial" panose="020B0604020202020204" pitchFamily="34" charset="0"/>
              </a:defRPr>
            </a:lvl4pPr>
            <a:lvl5pPr marL="2057400" indent="-228600">
              <a:lnSpc>
                <a:spcPct val="110000"/>
              </a:lnSpc>
              <a:spcBef>
                <a:spcPts val="900"/>
              </a:spcBef>
              <a:buFont typeface="Arial" panose="020B0604020202020204" pitchFamily="34" charset="0"/>
              <a:buChar char="•"/>
              <a:defRPr>
                <a:solidFill>
                  <a:schemeClr val="tx2"/>
                </a:solidFill>
                <a:latin typeface="Arial" panose="020B0604020202020204" pitchFamily="34" charset="0"/>
              </a:defRPr>
            </a:lvl5pPr>
            <a:lvl6pPr marL="2514600" indent="-228600" eaLnBrk="0" fontAlgn="base" hangingPunct="0">
              <a:lnSpc>
                <a:spcPct val="110000"/>
              </a:lnSpc>
              <a:spcBef>
                <a:spcPts val="900"/>
              </a:spcBef>
              <a:spcAft>
                <a:spcPct val="0"/>
              </a:spcAft>
              <a:buFont typeface="Arial" panose="020B0604020202020204" pitchFamily="34" charset="0"/>
              <a:buChar char="•"/>
              <a:defRPr>
                <a:solidFill>
                  <a:schemeClr val="tx2"/>
                </a:solidFill>
                <a:latin typeface="Arial" panose="020B0604020202020204" pitchFamily="34" charset="0"/>
              </a:defRPr>
            </a:lvl6pPr>
            <a:lvl7pPr marL="2971800" indent="-228600" eaLnBrk="0" fontAlgn="base" hangingPunct="0">
              <a:lnSpc>
                <a:spcPct val="110000"/>
              </a:lnSpc>
              <a:spcBef>
                <a:spcPts val="900"/>
              </a:spcBef>
              <a:spcAft>
                <a:spcPct val="0"/>
              </a:spcAft>
              <a:buFont typeface="Arial" panose="020B0604020202020204" pitchFamily="34" charset="0"/>
              <a:buChar char="•"/>
              <a:defRPr>
                <a:solidFill>
                  <a:schemeClr val="tx2"/>
                </a:solidFill>
                <a:latin typeface="Arial" panose="020B0604020202020204" pitchFamily="34" charset="0"/>
              </a:defRPr>
            </a:lvl7pPr>
            <a:lvl8pPr marL="3429000" indent="-228600" eaLnBrk="0" fontAlgn="base" hangingPunct="0">
              <a:lnSpc>
                <a:spcPct val="110000"/>
              </a:lnSpc>
              <a:spcBef>
                <a:spcPts val="900"/>
              </a:spcBef>
              <a:spcAft>
                <a:spcPct val="0"/>
              </a:spcAft>
              <a:buFont typeface="Arial" panose="020B0604020202020204" pitchFamily="34" charset="0"/>
              <a:buChar char="•"/>
              <a:defRPr>
                <a:solidFill>
                  <a:schemeClr val="tx2"/>
                </a:solidFill>
                <a:latin typeface="Arial" panose="020B0604020202020204" pitchFamily="34" charset="0"/>
              </a:defRPr>
            </a:lvl8pPr>
            <a:lvl9pPr marL="3886200" indent="-228600" eaLnBrk="0" fontAlgn="base" hangingPunct="0">
              <a:lnSpc>
                <a:spcPct val="110000"/>
              </a:lnSpc>
              <a:spcBef>
                <a:spcPts val="900"/>
              </a:spcBef>
              <a:spcAft>
                <a:spcPct val="0"/>
              </a:spcAft>
              <a:buFont typeface="Arial" panose="020B0604020202020204" pitchFamily="34" charset="0"/>
              <a:buChar char="•"/>
              <a:defRPr>
                <a:solidFill>
                  <a:schemeClr val="tx2"/>
                </a:solidFill>
                <a:latin typeface="Arial" panose="020B0604020202020204" pitchFamily="34" charset="0"/>
              </a:defRPr>
            </a:lvl9pPr>
          </a:lstStyle>
          <a:p>
            <a:pPr>
              <a:lnSpc>
                <a:spcPct val="100000"/>
              </a:lnSpc>
              <a:spcBef>
                <a:spcPct val="0"/>
              </a:spcBef>
              <a:buFontTx/>
              <a:buNone/>
            </a:pPr>
            <a:r>
              <a:rPr lang="en-US" altLang="zh-CN" sz="1800" baseline="-25000">
                <a:solidFill>
                  <a:srgbClr val="000000"/>
                </a:solidFill>
                <a:latin typeface="Times New Roman" panose="02020603050405020304" pitchFamily="18" charset="0"/>
                <a:cs typeface="Arial" panose="020B0604020202020204" pitchFamily="34" charset="0"/>
              </a:rPr>
              <a:t>EBSCO</a:t>
            </a:r>
            <a:r>
              <a:rPr lang="zh-CN" altLang="en-US" sz="1800" baseline="-25000">
                <a:solidFill>
                  <a:srgbClr val="000000"/>
                </a:solidFill>
                <a:latin typeface="Times New Roman" panose="02020603050405020304" pitchFamily="18" charset="0"/>
                <a:cs typeface="Arial" panose="020B0604020202020204" pitchFamily="34" charset="0"/>
              </a:rPr>
              <a:t>官方微信</a:t>
            </a:r>
          </a:p>
        </p:txBody>
      </p:sp>
      <p:sp>
        <p:nvSpPr>
          <p:cNvPr id="138247" name="TextBox 6">
            <a:extLst>
              <a:ext uri="{FF2B5EF4-FFF2-40B4-BE49-F238E27FC236}">
                <a16:creationId xmlns:a16="http://schemas.microsoft.com/office/drawing/2014/main" id="{0204A2B5-B6C5-49DE-AD5C-E89B98991308}"/>
              </a:ext>
            </a:extLst>
          </p:cNvPr>
          <p:cNvSpPr txBox="1">
            <a:spLocks noChangeArrowheads="1"/>
          </p:cNvSpPr>
          <p:nvPr/>
        </p:nvSpPr>
        <p:spPr bwMode="auto">
          <a:xfrm>
            <a:off x="7570788" y="957263"/>
            <a:ext cx="13208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110000"/>
              </a:lnSpc>
              <a:spcBef>
                <a:spcPts val="900"/>
              </a:spcBef>
              <a:buFont typeface="Arial" panose="020B0604020202020204" pitchFamily="34" charset="0"/>
              <a:buChar char="•"/>
              <a:defRPr sz="2800">
                <a:solidFill>
                  <a:schemeClr val="tx2"/>
                </a:solidFill>
                <a:latin typeface="Arial" panose="020B0604020202020204" pitchFamily="34" charset="0"/>
              </a:defRPr>
            </a:lvl1pPr>
            <a:lvl2pPr marL="742950" indent="-285750">
              <a:lnSpc>
                <a:spcPct val="110000"/>
              </a:lnSpc>
              <a:spcBef>
                <a:spcPts val="900"/>
              </a:spcBef>
              <a:buFont typeface="Arial" panose="020B0604020202020204" pitchFamily="34" charset="0"/>
              <a:buChar char="−"/>
              <a:defRPr sz="2400">
                <a:solidFill>
                  <a:schemeClr val="tx2"/>
                </a:solidFill>
                <a:latin typeface="Arial" panose="020B0604020202020204" pitchFamily="34" charset="0"/>
              </a:defRPr>
            </a:lvl2pPr>
            <a:lvl3pPr marL="1143000" indent="-228600">
              <a:lnSpc>
                <a:spcPct val="110000"/>
              </a:lnSpc>
              <a:spcBef>
                <a:spcPts val="900"/>
              </a:spcBef>
              <a:buFont typeface="Arial" panose="020B0604020202020204" pitchFamily="34" charset="0"/>
              <a:buChar char="•"/>
              <a:defRPr sz="2000">
                <a:solidFill>
                  <a:schemeClr val="tx2"/>
                </a:solidFill>
                <a:latin typeface="Arial" panose="020B0604020202020204" pitchFamily="34" charset="0"/>
              </a:defRPr>
            </a:lvl3pPr>
            <a:lvl4pPr marL="1600200" indent="-228600">
              <a:lnSpc>
                <a:spcPct val="110000"/>
              </a:lnSpc>
              <a:spcBef>
                <a:spcPts val="900"/>
              </a:spcBef>
              <a:buFont typeface="Arial" panose="020B0604020202020204" pitchFamily="34" charset="0"/>
              <a:buChar char="•"/>
              <a:defRPr>
                <a:solidFill>
                  <a:schemeClr val="tx2"/>
                </a:solidFill>
                <a:latin typeface="Arial" panose="020B0604020202020204" pitchFamily="34" charset="0"/>
              </a:defRPr>
            </a:lvl4pPr>
            <a:lvl5pPr marL="2057400" indent="-228600">
              <a:lnSpc>
                <a:spcPct val="110000"/>
              </a:lnSpc>
              <a:spcBef>
                <a:spcPts val="900"/>
              </a:spcBef>
              <a:buFont typeface="Arial" panose="020B0604020202020204" pitchFamily="34" charset="0"/>
              <a:buChar char="•"/>
              <a:defRPr>
                <a:solidFill>
                  <a:schemeClr val="tx2"/>
                </a:solidFill>
                <a:latin typeface="Arial" panose="020B0604020202020204" pitchFamily="34" charset="0"/>
              </a:defRPr>
            </a:lvl5pPr>
            <a:lvl6pPr marL="2514600" indent="-228600" eaLnBrk="0" fontAlgn="base" hangingPunct="0">
              <a:lnSpc>
                <a:spcPct val="110000"/>
              </a:lnSpc>
              <a:spcBef>
                <a:spcPts val="900"/>
              </a:spcBef>
              <a:spcAft>
                <a:spcPct val="0"/>
              </a:spcAft>
              <a:buFont typeface="Arial" panose="020B0604020202020204" pitchFamily="34" charset="0"/>
              <a:buChar char="•"/>
              <a:defRPr>
                <a:solidFill>
                  <a:schemeClr val="tx2"/>
                </a:solidFill>
                <a:latin typeface="Arial" panose="020B0604020202020204" pitchFamily="34" charset="0"/>
              </a:defRPr>
            </a:lvl6pPr>
            <a:lvl7pPr marL="2971800" indent="-228600" eaLnBrk="0" fontAlgn="base" hangingPunct="0">
              <a:lnSpc>
                <a:spcPct val="110000"/>
              </a:lnSpc>
              <a:spcBef>
                <a:spcPts val="900"/>
              </a:spcBef>
              <a:spcAft>
                <a:spcPct val="0"/>
              </a:spcAft>
              <a:buFont typeface="Arial" panose="020B0604020202020204" pitchFamily="34" charset="0"/>
              <a:buChar char="•"/>
              <a:defRPr>
                <a:solidFill>
                  <a:schemeClr val="tx2"/>
                </a:solidFill>
                <a:latin typeface="Arial" panose="020B0604020202020204" pitchFamily="34" charset="0"/>
              </a:defRPr>
            </a:lvl7pPr>
            <a:lvl8pPr marL="3429000" indent="-228600" eaLnBrk="0" fontAlgn="base" hangingPunct="0">
              <a:lnSpc>
                <a:spcPct val="110000"/>
              </a:lnSpc>
              <a:spcBef>
                <a:spcPts val="900"/>
              </a:spcBef>
              <a:spcAft>
                <a:spcPct val="0"/>
              </a:spcAft>
              <a:buFont typeface="Arial" panose="020B0604020202020204" pitchFamily="34" charset="0"/>
              <a:buChar char="•"/>
              <a:defRPr>
                <a:solidFill>
                  <a:schemeClr val="tx2"/>
                </a:solidFill>
                <a:latin typeface="Arial" panose="020B0604020202020204" pitchFamily="34" charset="0"/>
              </a:defRPr>
            </a:lvl8pPr>
            <a:lvl9pPr marL="3886200" indent="-228600" eaLnBrk="0" fontAlgn="base" hangingPunct="0">
              <a:lnSpc>
                <a:spcPct val="110000"/>
              </a:lnSpc>
              <a:spcBef>
                <a:spcPts val="900"/>
              </a:spcBef>
              <a:spcAft>
                <a:spcPct val="0"/>
              </a:spcAft>
              <a:buFont typeface="Arial" panose="020B0604020202020204" pitchFamily="34" charset="0"/>
              <a:buChar char="•"/>
              <a:defRPr>
                <a:solidFill>
                  <a:schemeClr val="tx2"/>
                </a:solidFill>
                <a:latin typeface="Arial" panose="020B0604020202020204" pitchFamily="34" charset="0"/>
              </a:defRPr>
            </a:lvl9pPr>
          </a:lstStyle>
          <a:p>
            <a:pPr>
              <a:lnSpc>
                <a:spcPct val="100000"/>
              </a:lnSpc>
              <a:spcBef>
                <a:spcPct val="0"/>
              </a:spcBef>
              <a:buFontTx/>
              <a:buNone/>
            </a:pPr>
            <a:r>
              <a:rPr lang="zh-CN" altLang="en-US" sz="1800" baseline="-25000">
                <a:solidFill>
                  <a:srgbClr val="000000"/>
                </a:solidFill>
                <a:latin typeface="Times New Roman" panose="02020603050405020304" pitchFamily="18" charset="0"/>
                <a:cs typeface="Arial" panose="020B0604020202020204" pitchFamily="34" charset="0"/>
              </a:rPr>
              <a:t>课程评价</a:t>
            </a: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itle 1">
            <a:extLst>
              <a:ext uri="{FF2B5EF4-FFF2-40B4-BE49-F238E27FC236}">
                <a16:creationId xmlns:a16="http://schemas.microsoft.com/office/drawing/2014/main" id="{CEE18F52-ACB0-4926-80C2-6D04C005F829}"/>
              </a:ext>
            </a:extLst>
          </p:cNvPr>
          <p:cNvSpPr>
            <a:spLocks noGrp="1" noChangeArrowheads="1"/>
          </p:cNvSpPr>
          <p:nvPr>
            <p:ph type="ctrTitle"/>
          </p:nvPr>
        </p:nvSpPr>
        <p:spPr>
          <a:xfrm>
            <a:off x="1524000" y="914400"/>
            <a:ext cx="9144000" cy="609600"/>
          </a:xfrm>
        </p:spPr>
        <p:txBody>
          <a:bodyPr wrap="square" anchor="t"/>
          <a:lstStyle/>
          <a:p>
            <a:pPr eaLnBrk="1" hangingPunct="1"/>
            <a:r>
              <a:rPr lang="zh-CN" altLang="en-US" sz="3600" b="1">
                <a:latin typeface="宋体" panose="02010600030101010101" pitchFamily="2" charset="-122"/>
                <a:ea typeface="宋体" panose="02010600030101010101" pitchFamily="2" charset="-122"/>
                <a:cs typeface="Arial" panose="020B0604020202020204" pitchFamily="34" charset="0"/>
              </a:rPr>
              <a:t>课程内容</a:t>
            </a:r>
          </a:p>
        </p:txBody>
      </p:sp>
      <p:sp>
        <p:nvSpPr>
          <p:cNvPr id="3" name="Subtitle 2">
            <a:extLst>
              <a:ext uri="{FF2B5EF4-FFF2-40B4-BE49-F238E27FC236}">
                <a16:creationId xmlns:a16="http://schemas.microsoft.com/office/drawing/2014/main" id="{AFAEE33A-A53B-422A-B28B-E133A38F6C7E}"/>
              </a:ext>
            </a:extLst>
          </p:cNvPr>
          <p:cNvSpPr>
            <a:spLocks noGrp="1"/>
          </p:cNvSpPr>
          <p:nvPr>
            <p:ph type="subTitle" idx="1"/>
          </p:nvPr>
        </p:nvSpPr>
        <p:spPr>
          <a:xfrm>
            <a:off x="3581400" y="2133600"/>
            <a:ext cx="5715000" cy="2209800"/>
          </a:xfrm>
        </p:spPr>
        <p:txBody>
          <a:bodyPr/>
          <a:lstStyle/>
          <a:p>
            <a:pPr algn="l" eaLnBrk="1" fontAlgn="ctr" hangingPunct="1">
              <a:spcAft>
                <a:spcPts val="0"/>
              </a:spcAft>
              <a:defRPr/>
            </a:pPr>
            <a:endParaRPr lang="en-US" altLang="zh-CN" sz="2400" dirty="0">
              <a:latin typeface="宋体" panose="02010600030101010101" pitchFamily="2" charset="-122"/>
              <a:ea typeface="宋体" panose="02010600030101010101" pitchFamily="2" charset="-122"/>
            </a:endParaRPr>
          </a:p>
          <a:p>
            <a:pPr algn="l" eaLnBrk="1" fontAlgn="ctr" hangingPunct="1">
              <a:spcAft>
                <a:spcPts val="0"/>
              </a:spcAft>
              <a:defRPr/>
            </a:pPr>
            <a:r>
              <a:rPr lang="zh-CN" altLang="en-US" sz="2400" dirty="0">
                <a:latin typeface="宋体" panose="02010600030101010101" pitchFamily="2" charset="-122"/>
                <a:ea typeface="宋体" panose="02010600030101010101" pitchFamily="2" charset="-122"/>
              </a:rPr>
              <a:t>第一部分： 数据库内容介绍</a:t>
            </a:r>
            <a:endParaRPr lang="en-US" altLang="zh-CN" sz="2400" dirty="0">
              <a:latin typeface="宋体" panose="02010600030101010101" pitchFamily="2" charset="-122"/>
              <a:ea typeface="宋体" panose="02010600030101010101" pitchFamily="2" charset="-122"/>
            </a:endParaRPr>
          </a:p>
          <a:p>
            <a:pPr algn="l" eaLnBrk="1" fontAlgn="ctr" hangingPunct="1">
              <a:spcAft>
                <a:spcPts val="0"/>
              </a:spcAft>
              <a:defRPr/>
            </a:pPr>
            <a:r>
              <a:rPr lang="zh-CN" altLang="en-US" sz="2400" dirty="0">
                <a:latin typeface="宋体" panose="02010600030101010101" pitchFamily="2" charset="-122"/>
                <a:ea typeface="宋体" panose="02010600030101010101" pitchFamily="2" charset="-122"/>
              </a:rPr>
              <a:t>第二部分： </a:t>
            </a:r>
            <a:r>
              <a:rPr lang="en-US" altLang="zh-CN" sz="2400" dirty="0">
                <a:latin typeface="宋体" panose="02010600030101010101" pitchFamily="2" charset="-122"/>
                <a:ea typeface="宋体" panose="02010600030101010101" pitchFamily="2" charset="-122"/>
              </a:rPr>
              <a:t>EBSCOhost</a:t>
            </a:r>
            <a:r>
              <a:rPr lang="zh-CN" altLang="en-US" sz="2400" dirty="0">
                <a:latin typeface="宋体" panose="02010600030101010101" pitchFamily="2" charset="-122"/>
                <a:ea typeface="宋体" panose="02010600030101010101" pitchFamily="2" charset="-122"/>
              </a:rPr>
              <a:t>平台使用演示</a:t>
            </a:r>
            <a:endParaRPr lang="en-US" altLang="zh-CN" sz="2400" dirty="0">
              <a:latin typeface="宋体" panose="02010600030101010101" pitchFamily="2" charset="-122"/>
              <a:ea typeface="宋体" panose="02010600030101010101" pitchFamily="2" charset="-122"/>
            </a:endParaRPr>
          </a:p>
          <a:p>
            <a:pPr algn="l" eaLnBrk="1" fontAlgn="ctr" hangingPunct="1">
              <a:spcAft>
                <a:spcPts val="0"/>
              </a:spcAft>
              <a:defRPr/>
            </a:pPr>
            <a:r>
              <a:rPr lang="zh-CN" altLang="en-US" sz="2400" dirty="0">
                <a:latin typeface="宋体" panose="02010600030101010101" pitchFamily="2" charset="-122"/>
                <a:ea typeface="宋体" panose="02010600030101010101" pitchFamily="2" charset="-122"/>
              </a:rPr>
              <a:t>第三部分： </a:t>
            </a:r>
            <a:r>
              <a:rPr lang="zh-CN" altLang="zh-CN" sz="2400" dirty="0">
                <a:latin typeface="宋体" panose="02010600030101010101" pitchFamily="2" charset="-122"/>
                <a:ea typeface="宋体" panose="02010600030101010101" pitchFamily="2" charset="-122"/>
              </a:rPr>
              <a:t>研讨</a:t>
            </a:r>
            <a:r>
              <a:rPr lang="en-US" altLang="zh-CN" sz="2400" dirty="0">
                <a:latin typeface="宋体" panose="02010600030101010101" pitchFamily="2" charset="-122"/>
                <a:ea typeface="宋体" panose="02010600030101010101" pitchFamily="2" charset="-122"/>
              </a:rPr>
              <a:t>Q&amp;A</a:t>
            </a:r>
            <a:endParaRPr lang="zh-CN" altLang="zh-CN" sz="2400" dirty="0">
              <a:latin typeface="宋体" panose="02010600030101010101" pitchFamily="2" charset="-122"/>
              <a:ea typeface="宋体" panose="02010600030101010101" pitchFamily="2" charset="-122"/>
            </a:endParaRPr>
          </a:p>
          <a:p>
            <a:pPr lvl="6" algn="l">
              <a:defRPr/>
            </a:pPr>
            <a:endParaRPr lang="en-US" sz="2400" dirty="0">
              <a:latin typeface="宋体" panose="02010600030101010101" pitchFamily="2" charset="-122"/>
              <a:ea typeface="宋体" panose="02010600030101010101" pitchFamily="2" charset="-122"/>
              <a:cs typeface="Arial" panose="020B0604020202020204" pitchFamily="34" charset="0"/>
            </a:endParaRPr>
          </a:p>
          <a:p>
            <a:pPr lvl="1" algn="l" eaLnBrk="1" fontAlgn="auto" hangingPunct="1">
              <a:spcAft>
                <a:spcPts val="0"/>
              </a:spcAft>
              <a:defRPr/>
            </a:pPr>
            <a:endParaRPr lang="en-AU" sz="800" dirty="0">
              <a:solidFill>
                <a:schemeClr val="tx2"/>
              </a:solidFill>
              <a:latin typeface="宋体" panose="02010600030101010101" pitchFamily="2" charset="-122"/>
              <a:ea typeface="宋体" panose="02010600030101010101" pitchFamily="2" charset="-122"/>
            </a:endParaRPr>
          </a:p>
        </p:txBody>
      </p:sp>
    </p:spTree>
  </p:cSld>
  <p:clrMapOvr>
    <a:masterClrMapping/>
  </p:clrMapOvr>
  <p:transition spd="med">
    <p:fade/>
  </p:transition>
</p:sld>
</file>

<file path=ppt/theme/theme1.xml><?xml version="1.0" encoding="utf-8"?>
<a:theme xmlns:a="http://schemas.openxmlformats.org/drawingml/2006/main" name="Default Design">
  <a:themeElements>
    <a:clrScheme name="Default Design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969696"/>
      </a:hlink>
      <a:folHlink>
        <a:srgbClr val="B2B2B2"/>
      </a:folHlink>
    </a:clrScheme>
    <a:fontScheme name="Default Design">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25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2500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969696"/>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EBSCO General - Body">
  <a:themeElements>
    <a:clrScheme name="EBSCO General">
      <a:dk1>
        <a:sysClr val="windowText" lastClr="000000"/>
      </a:dk1>
      <a:lt1>
        <a:sysClr val="window" lastClr="FFFFFF"/>
      </a:lt1>
      <a:dk2>
        <a:srgbClr val="454545"/>
      </a:dk2>
      <a:lt2>
        <a:srgbClr val="E7E6E6"/>
      </a:lt2>
      <a:accent1>
        <a:srgbClr val="002F56"/>
      </a:accent1>
      <a:accent2>
        <a:srgbClr val="3E75CF"/>
      </a:accent2>
      <a:accent3>
        <a:srgbClr val="2F9A41"/>
      </a:accent3>
      <a:accent4>
        <a:srgbClr val="DF5B57"/>
      </a:accent4>
      <a:accent5>
        <a:srgbClr val="FCB83E"/>
      </a:accent5>
      <a:accent6>
        <a:srgbClr val="8A8A8A"/>
      </a:accent6>
      <a:hlink>
        <a:srgbClr val="0563C1"/>
      </a:hlink>
      <a:folHlink>
        <a:srgbClr val="954F72"/>
      </a:folHlink>
    </a:clrScheme>
    <a:fontScheme name="EBSCO General">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50000">
              <a:srgbClr val="10387A"/>
            </a:gs>
            <a:gs pos="50000">
              <a:schemeClr val="accent1"/>
            </a:gs>
          </a:gsLst>
          <a:lin ang="14100000" scaled="0"/>
        </a:gradFill>
        <a:ln>
          <a:noFill/>
        </a:ln>
      </a:spPr>
      <a:bodyPr rtlCol="0" anchor="ctr"/>
      <a:lstStyle>
        <a:defPPr algn="ctr">
          <a:defRPr sz="140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cap="rnd">
          <a:solidFill>
            <a:schemeClr val="bg1">
              <a:lumMod val="50000"/>
            </a:schemeClr>
          </a:solidFill>
          <a:roun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EBSCO 2015 Theme v2" id="{2975043A-C95F-4D9D-8966-BD2F9103FC35}" vid="{A25642F3-7D27-431F-B3B7-742F97631E52}"/>
    </a:ext>
  </a:extLst>
</a:theme>
</file>

<file path=ppt/theme/theme3.xml><?xml version="1.0" encoding="utf-8"?>
<a:theme xmlns:a="http://schemas.openxmlformats.org/drawingml/2006/main" name="2_EBSCO General - Body">
  <a:themeElements>
    <a:clrScheme name="EBSCO General">
      <a:dk1>
        <a:sysClr val="windowText" lastClr="000000"/>
      </a:dk1>
      <a:lt1>
        <a:sysClr val="window" lastClr="FFFFFF"/>
      </a:lt1>
      <a:dk2>
        <a:srgbClr val="454545"/>
      </a:dk2>
      <a:lt2>
        <a:srgbClr val="E7E6E6"/>
      </a:lt2>
      <a:accent1>
        <a:srgbClr val="002F56"/>
      </a:accent1>
      <a:accent2>
        <a:srgbClr val="3E75CF"/>
      </a:accent2>
      <a:accent3>
        <a:srgbClr val="2F9A41"/>
      </a:accent3>
      <a:accent4>
        <a:srgbClr val="DF5B57"/>
      </a:accent4>
      <a:accent5>
        <a:srgbClr val="FCB83E"/>
      </a:accent5>
      <a:accent6>
        <a:srgbClr val="8A8A8A"/>
      </a:accent6>
      <a:hlink>
        <a:srgbClr val="0563C1"/>
      </a:hlink>
      <a:folHlink>
        <a:srgbClr val="954F72"/>
      </a:folHlink>
    </a:clrScheme>
    <a:fontScheme name="EBSCO General">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50000">
              <a:srgbClr val="10387A"/>
            </a:gs>
            <a:gs pos="50000">
              <a:schemeClr val="accent1"/>
            </a:gs>
          </a:gsLst>
          <a:lin ang="14100000" scaled="0"/>
        </a:gradFill>
        <a:ln>
          <a:noFill/>
        </a:ln>
      </a:spPr>
      <a:bodyPr rtlCol="0" anchor="ctr"/>
      <a:lstStyle>
        <a:defPPr algn="ctr">
          <a:defRPr sz="140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cap="rnd">
          <a:solidFill>
            <a:schemeClr val="bg1">
              <a:lumMod val="50000"/>
            </a:schemeClr>
          </a:solidFill>
          <a:roun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EBSCO 2015 Theme v2" id="{2975043A-C95F-4D9D-8966-BD2F9103FC35}" vid="{A25642F3-7D27-431F-B3B7-742F97631E52}"/>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1_Default Design">
  <a:themeElements>
    <a:clrScheme name="Default Design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969696"/>
      </a:hlink>
      <a:folHlink>
        <a:srgbClr val="B2B2B2"/>
      </a:folHlink>
    </a:clrScheme>
    <a:fontScheme name="Default Design">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25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2500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969696"/>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4242</TotalTime>
  <Words>2976</Words>
  <Application>Microsoft Office PowerPoint</Application>
  <PresentationFormat>Widescreen</PresentationFormat>
  <Paragraphs>349</Paragraphs>
  <Slides>81</Slides>
  <Notes>3</Notes>
  <HiddenSlides>0</HiddenSlides>
  <MMClips>0</MMClips>
  <ScaleCrop>false</ScaleCrop>
  <HeadingPairs>
    <vt:vector size="6" baseType="variant">
      <vt:variant>
        <vt:lpstr>Fonts Used</vt:lpstr>
      </vt:variant>
      <vt:variant>
        <vt:i4>10</vt:i4>
      </vt:variant>
      <vt:variant>
        <vt:lpstr>Theme</vt:lpstr>
      </vt:variant>
      <vt:variant>
        <vt:i4>7</vt:i4>
      </vt:variant>
      <vt:variant>
        <vt:lpstr>Slide Titles</vt:lpstr>
      </vt:variant>
      <vt:variant>
        <vt:i4>81</vt:i4>
      </vt:variant>
    </vt:vector>
  </HeadingPairs>
  <TitlesOfParts>
    <vt:vector size="98" baseType="lpstr">
      <vt:lpstr>KaiTi</vt:lpstr>
      <vt:lpstr>等线</vt:lpstr>
      <vt:lpstr>等线 Light</vt:lpstr>
      <vt:lpstr>宋体</vt:lpstr>
      <vt:lpstr>Arial</vt:lpstr>
      <vt:lpstr>Arial Narrow</vt:lpstr>
      <vt:lpstr>Calibri</vt:lpstr>
      <vt:lpstr>Georgia</vt:lpstr>
      <vt:lpstr>Times New Roman</vt:lpstr>
      <vt:lpstr>Wingdings</vt:lpstr>
      <vt:lpstr>Default Design</vt:lpstr>
      <vt:lpstr>1_EBSCO General - Body</vt:lpstr>
      <vt:lpstr>2_EBSCO General - Body</vt:lpstr>
      <vt:lpstr>1_Office Theme</vt:lpstr>
      <vt:lpstr>1_Default Design</vt:lpstr>
      <vt:lpstr>2_Office Theme</vt:lpstr>
      <vt:lpstr>Office Theme</vt:lpstr>
      <vt:lpstr>PowerPoint Presentation</vt:lpstr>
      <vt:lpstr>PowerPoint Presentation</vt:lpstr>
      <vt:lpstr>PowerPoint Presentation</vt:lpstr>
      <vt:lpstr>PowerPoint Presentation</vt:lpstr>
      <vt:lpstr>如何进入EBSCOhost检索平台</vt:lpstr>
      <vt:lpstr>PowerPoint Presentation</vt:lpstr>
      <vt:lpstr>PowerPoint Presentation</vt:lpstr>
      <vt:lpstr>PowerPoint Presentation</vt:lpstr>
      <vt:lpstr>课程内容</vt:lpstr>
      <vt:lpstr>PowerPoint Presentation</vt:lpstr>
      <vt:lpstr>PowerPoint Presentation</vt:lpstr>
      <vt:lpstr>PowerPoint Presentation</vt:lpstr>
      <vt:lpstr>PowerPoint Presentation</vt:lpstr>
      <vt:lpstr>PowerPoint Presentation</vt:lpstr>
      <vt:lpstr>Business Source Complete 资源类型及资源量</vt:lpstr>
      <vt:lpstr>Top Five U.S. General Business Magazines</vt:lpstr>
      <vt:lpstr>PowerPoint Presentation</vt:lpstr>
      <vt:lpstr>Communication Source</vt:lpstr>
      <vt:lpstr>PowerPoint Presentation</vt:lpstr>
      <vt:lpstr>Featured Full-Text Journals Available  in Communication Source </vt:lpstr>
      <vt:lpstr>Other Major Full-Text Journals Available  in Communication Source</vt:lpstr>
      <vt:lpstr>Other Major Full-Text Journals Available  in Communication Source</vt:lpstr>
      <vt:lpstr>PowerPoint Presentation</vt:lpstr>
      <vt:lpstr>找文献——检索方法</vt:lpstr>
      <vt:lpstr>高级检索</vt:lpstr>
      <vt:lpstr>高级检索</vt:lpstr>
      <vt:lpstr>高级检索</vt:lpstr>
      <vt:lpstr>运算符</vt:lpstr>
      <vt:lpstr>通配符</vt:lpstr>
      <vt:lpstr>字段</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组合检索</vt:lpstr>
      <vt:lpstr>PowerPoint Presentation</vt:lpstr>
      <vt:lpstr>检索结果过少，漏掉了相关文献？ </vt:lpstr>
      <vt:lpstr>检索结果过多，很多文献不相关 </vt:lpstr>
      <vt:lpstr>PowerPoint Presentation</vt:lpstr>
      <vt:lpstr>哈佛大学商学院期刊投稿链接</vt:lpstr>
      <vt:lpstr>PowerPoint Presentation</vt:lpstr>
      <vt:lpstr>PowerPoint Presentation</vt:lpstr>
      <vt:lpstr>康奈尔大学Johnson商学院投稿指南</vt:lpstr>
      <vt:lpstr>详细的投稿指南</vt:lpstr>
      <vt:lpstr>PowerPoint Presentation</vt:lpstr>
      <vt:lpstr>存储及共享—文件夹的应用</vt:lpstr>
      <vt:lpstr>PowerPoint Presentation</vt:lpstr>
      <vt:lpstr>PowerPoint Presentation</vt:lpstr>
      <vt:lpstr>PowerPoint Presentation</vt:lpstr>
      <vt:lpstr>PowerPoint Presentation</vt:lpstr>
      <vt:lpstr>快速获取参考文献信息</vt:lpstr>
      <vt:lpstr>边读边听</vt:lpstr>
      <vt:lpstr>如何检索HTML格式文献？</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公司概况</vt:lpstr>
      <vt:lpstr>公司概况</vt:lpstr>
      <vt:lpstr>公司概况</vt:lpstr>
      <vt:lpstr>公司概况</vt:lpstr>
      <vt:lpstr>公司概况</vt:lpstr>
      <vt:lpstr>公司概况</vt:lpstr>
      <vt:lpstr>PowerPoint Presentation</vt:lpstr>
      <vt:lpstr>PowerPoint Presentation</vt:lpstr>
      <vt:lpstr>PowerPoint Presentation</vt:lpstr>
      <vt:lpstr>PowerPoint Presentation</vt:lpstr>
      <vt:lpstr>第三部分 支持站点及免费教程</vt:lpstr>
      <vt:lpstr>PowerPoint Presentation</vt:lpstr>
      <vt:lpstr>PowerPoint Presentation</vt:lpstr>
      <vt:lpstr>问题：</vt:lpstr>
      <vt:lpstr>Thank You!  访问更多信息参见http://connect.ebsco.com/  邮箱：cwang@ebsco.com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Chengfang Wang</dc:creator>
  <cp:lastModifiedBy>Chengfang Wang</cp:lastModifiedBy>
  <cp:revision>86</cp:revision>
  <dcterms:created xsi:type="dcterms:W3CDTF">2017-06-23T08:44:50Z</dcterms:created>
  <dcterms:modified xsi:type="dcterms:W3CDTF">2019-10-22T07:23:00Z</dcterms:modified>
</cp:coreProperties>
</file>