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1" r:id="rId4"/>
    <p:sldId id="309" r:id="rId5"/>
    <p:sldId id="260" r:id="rId6"/>
    <p:sldId id="300" r:id="rId7"/>
    <p:sldId id="30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601"/>
    <a:srgbClr val="FFFFFF"/>
    <a:srgbClr val="4E79CA"/>
    <a:srgbClr val="ECF3FA"/>
    <a:srgbClr val="0064EA"/>
    <a:srgbClr val="004299"/>
    <a:srgbClr val="9DC3E6"/>
    <a:srgbClr val="000000"/>
    <a:srgbClr val="3058A0"/>
    <a:srgbClr val="487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85082" autoAdjust="0"/>
  </p:normalViewPr>
  <p:slideViewPr>
    <p:cSldViewPr snapToGrid="0">
      <p:cViewPr varScale="1">
        <p:scale>
          <a:sx n="114" d="100"/>
          <a:sy n="114" d="100"/>
        </p:scale>
        <p:origin x="11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03241-BD4E-43F4-8D53-DDF381762C9A}" type="datetimeFigureOut">
              <a:rPr lang="zh-CN" altLang="en-US" smtClean="0"/>
              <a:t>2025/6/5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34AFE-CD3D-4B40-92D0-ACAB1E708A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61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/>
              <a:t>论证会主要是对项目的必要性、可行性进行论证和评审，论证</a:t>
            </a:r>
            <a:r>
              <a:rPr lang="en-US" altLang="zh-CN" sz="1800" dirty="0"/>
              <a:t>PPT</a:t>
            </a:r>
            <a:r>
              <a:rPr lang="zh-CN" altLang="en-US" sz="1800" dirty="0"/>
              <a:t>的内容需要对应这两方面内容，具体参考模板中给出的章节小标题。</a:t>
            </a:r>
            <a:r>
              <a:rPr lang="zh-CN" altLang="en-US" sz="1800" i="0" dirty="0">
                <a:solidFill>
                  <a:schemeClr val="bg1">
                    <a:lumMod val="75000"/>
                  </a:schemeClr>
                </a:solidFill>
              </a:rPr>
              <a:t>承办部门也可自行添加其他需要介绍的内容。</a:t>
            </a:r>
            <a:endParaRPr lang="en-US" altLang="zh-CN" sz="1800" i="0" dirty="0"/>
          </a:p>
          <a:p>
            <a:r>
              <a:rPr lang="en-US" altLang="zh-CN" sz="1800" dirty="0"/>
              <a:t>PPT</a:t>
            </a:r>
            <a:r>
              <a:rPr lang="zh-CN" altLang="en-US" sz="1800" dirty="0"/>
              <a:t>应做到文字精简、以图表展示为主。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35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06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58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96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8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2" descr="Q:\项目相关\中传APP\UI设计\学校标识（新版）\校徽（原彩）.png校徽（原彩）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-547199"/>
            <a:ext cx="27305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6156952"/>
            <a:ext cx="3611563" cy="54142"/>
          </a:xfrm>
          <a:prstGeom prst="rect">
            <a:avLst/>
          </a:prstGeom>
          <a:solidFill>
            <a:srgbClr val="E67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611563" y="6155531"/>
            <a:ext cx="8580437" cy="53975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04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6"/>
          <p:cNvGrpSpPr>
            <a:grpSpLocks/>
          </p:cNvGrpSpPr>
          <p:nvPr userDrawn="1"/>
        </p:nvGrpSpPr>
        <p:grpSpPr bwMode="auto">
          <a:xfrm>
            <a:off x="6805245" y="2275"/>
            <a:ext cx="47384" cy="6851696"/>
            <a:chOff x="6078513" y="0"/>
            <a:chExt cx="54000" cy="6880225"/>
          </a:xfrm>
        </p:grpSpPr>
        <p:sp>
          <p:nvSpPr>
            <p:cNvPr id="11" name="矩形 10"/>
            <p:cNvSpPr/>
            <p:nvPr/>
          </p:nvSpPr>
          <p:spPr>
            <a:xfrm>
              <a:off x="6078513" y="2519363"/>
              <a:ext cx="53972" cy="4360862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78513" y="0"/>
              <a:ext cx="53972" cy="2519363"/>
            </a:xfrm>
            <a:prstGeom prst="rect">
              <a:avLst/>
            </a:prstGeom>
            <a:solidFill>
              <a:srgbClr val="F0760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2025/6/5</a:t>
            </a:fld>
            <a:endParaRPr lang="zh-CN" altLang="en-US"/>
          </a:p>
        </p:txBody>
      </p:sp>
      <p:pic>
        <p:nvPicPr>
          <p:cNvPr id="7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" t="-154"/>
          <a:stretch>
            <a:fillRect/>
          </a:stretch>
        </p:blipFill>
        <p:spPr bwMode="auto">
          <a:xfrm>
            <a:off x="0" y="2275"/>
            <a:ext cx="6805245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5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9715"/>
            <a:ext cx="10515600" cy="493724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59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55700"/>
            <a:ext cx="10515600" cy="5021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A60FC-9814-4BD3-9777-398D77577966}" type="datetimeFigureOut">
              <a:rPr lang="zh-CN" altLang="en-US" smtClean="0"/>
              <a:t>2025/6/5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" descr="校徽竖版（原彩）(已去底)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5" y="0"/>
            <a:ext cx="16351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18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1" r:id="rId3"/>
    <p:sldLayoutId id="21474836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项目情况汇报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6865" y="3840855"/>
            <a:ext cx="5480808" cy="1014274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承办部门：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</a:rPr>
              <a:t>汇报人：</a:t>
            </a:r>
          </a:p>
        </p:txBody>
      </p:sp>
    </p:spTree>
    <p:extLst>
      <p:ext uri="{BB962C8B-B14F-4D97-AF65-F5344CB8AC3E}">
        <p14:creationId xmlns:p14="http://schemas.microsoft.com/office/powerpoint/2010/main" val="269830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0"/>
          <p:cNvSpPr txBox="1">
            <a:spLocks noChangeArrowheads="1"/>
          </p:cNvSpPr>
          <p:nvPr/>
        </p:nvSpPr>
        <p:spPr bwMode="auto">
          <a:xfrm flipH="1">
            <a:off x="8229964" y="3399527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询价情况</a:t>
            </a:r>
          </a:p>
        </p:txBody>
      </p:sp>
      <p:sp>
        <p:nvSpPr>
          <p:cNvPr id="4" name="矩形 3"/>
          <p:cNvSpPr/>
          <p:nvPr/>
        </p:nvSpPr>
        <p:spPr>
          <a:xfrm>
            <a:off x="7407985" y="3379886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02</a:t>
            </a: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flipH="1">
            <a:off x="8229964" y="2533989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 dirty="0">
                <a:solidFill>
                  <a:srgbClr val="004299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项目概况</a:t>
            </a:r>
          </a:p>
        </p:txBody>
      </p:sp>
      <p:sp>
        <p:nvSpPr>
          <p:cNvPr id="7" name="矩形 6"/>
          <p:cNvSpPr/>
          <p:nvPr/>
        </p:nvSpPr>
        <p:spPr>
          <a:xfrm>
            <a:off x="7407986" y="2509235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01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68914" y="2229242"/>
            <a:ext cx="137795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Bold" charset="-122"/>
                <a:ea typeface="Microsoft YaHei Bold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6EE31C-5AB8-4FC6-B40F-00D173F8A1B6}"/>
              </a:ext>
            </a:extLst>
          </p:cNvPr>
          <p:cNvSpPr txBox="1"/>
          <p:nvPr/>
        </p:nvSpPr>
        <p:spPr>
          <a:xfrm>
            <a:off x="7310826" y="4701203"/>
            <a:ext cx="4142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包括项目概况（包含项目立项证明材料、资金来源、货物清单、主要产品、服务需求等）、询价情况等。</a:t>
            </a:r>
            <a:endParaRPr lang="en-US" altLang="zh-CN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（正式演讲时请删除该段提示文字）</a:t>
            </a:r>
          </a:p>
        </p:txBody>
      </p:sp>
    </p:spTree>
    <p:extLst>
      <p:ext uri="{BB962C8B-B14F-4D97-AF65-F5344CB8AC3E}">
        <p14:creationId xmlns:p14="http://schemas.microsoft.com/office/powerpoint/2010/main" val="4014615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项目概况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52882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317514" y="226118"/>
            <a:ext cx="500697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立项证明材料及资金来源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4466CF-EA46-4F35-BF1F-D3DED795767C}"/>
              </a:ext>
            </a:extLst>
          </p:cNvPr>
          <p:cNvSpPr txBox="1"/>
          <p:nvPr/>
        </p:nvSpPr>
        <p:spPr>
          <a:xfrm>
            <a:off x="1691433" y="1119673"/>
            <a:ext cx="7351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65000"/>
                  </a:schemeClr>
                </a:solidFill>
              </a:rPr>
              <a:t>资金来源名称、改善专项子活动申报文本</a:t>
            </a:r>
            <a:r>
              <a:rPr lang="zh-CN" altLang="en-US" i="1">
                <a:solidFill>
                  <a:schemeClr val="bg1">
                    <a:lumMod val="65000"/>
                  </a:schemeClr>
                </a:solidFill>
              </a:rPr>
              <a:t>截图、领导班子会纪要截图等</a:t>
            </a:r>
            <a:endParaRPr lang="zh-CN" altLang="en-US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41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4651039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1175930" y="186431"/>
            <a:ext cx="2948201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货物清单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4F2D50-5638-4302-B499-942C30D29F43}"/>
              </a:ext>
            </a:extLst>
          </p:cNvPr>
          <p:cNvSpPr txBox="1"/>
          <p:nvPr/>
        </p:nvSpPr>
        <p:spPr>
          <a:xfrm>
            <a:off x="1691433" y="1119673"/>
            <a:ext cx="3775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65000"/>
                  </a:schemeClr>
                </a:solidFill>
              </a:rPr>
              <a:t>产品清单、型号参数、服务需求等</a:t>
            </a:r>
          </a:p>
        </p:txBody>
      </p:sp>
    </p:spTree>
    <p:extLst>
      <p:ext uri="{BB962C8B-B14F-4D97-AF65-F5344CB8AC3E}">
        <p14:creationId xmlns:p14="http://schemas.microsoft.com/office/powerpoint/2010/main" val="99464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询价情况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86284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3287" y="2071988"/>
            <a:ext cx="45719" cy="3365500"/>
            <a:chOff x="1243287" y="2071988"/>
            <a:chExt cx="45719" cy="3365500"/>
          </a:xfrm>
        </p:grpSpPr>
        <p:sp>
          <p:nvSpPr>
            <p:cNvPr id="16" name="矩形 15"/>
            <p:cNvSpPr/>
            <p:nvPr/>
          </p:nvSpPr>
          <p:spPr>
            <a:xfrm>
              <a:off x="1243287" y="2071988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43287" y="4361163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6814" y="2060651"/>
            <a:ext cx="45719" cy="3365500"/>
            <a:chOff x="8836814" y="2060651"/>
            <a:chExt cx="45719" cy="3365500"/>
          </a:xfrm>
        </p:grpSpPr>
        <p:sp>
          <p:nvSpPr>
            <p:cNvPr id="20" name="矩形 19"/>
            <p:cNvSpPr/>
            <p:nvPr/>
          </p:nvSpPr>
          <p:spPr>
            <a:xfrm>
              <a:off x="8836814" y="3136976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6814" y="2060651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98177" y="2071988"/>
            <a:ext cx="45719" cy="3365499"/>
            <a:chOff x="5198177" y="2071988"/>
            <a:chExt cx="45719" cy="3365499"/>
          </a:xfrm>
        </p:grpSpPr>
        <p:sp>
          <p:nvSpPr>
            <p:cNvPr id="19" name="矩形 18"/>
            <p:cNvSpPr/>
            <p:nvPr/>
          </p:nvSpPr>
          <p:spPr>
            <a:xfrm>
              <a:off x="5198177" y="3216575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98177" y="2071988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98177" y="4257194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pic>
        <p:nvPicPr>
          <p:cNvPr id="14" name="图片 1">
            <a:extLst>
              <a:ext uri="{FF2B5EF4-FFF2-40B4-BE49-F238E27FC236}">
                <a16:creationId xmlns:a16="http://schemas.microsoft.com/office/drawing/2014/main" id="{8B2C822E-B88A-48B2-B99C-80E69A337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28">
            <a:extLst>
              <a:ext uri="{FF2B5EF4-FFF2-40B4-BE49-F238E27FC236}">
                <a16:creationId xmlns:a16="http://schemas.microsoft.com/office/drawing/2014/main" id="{4057CDB1-38B0-4BA4-A388-F4737198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询价情况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753D8A-DDB8-47CF-976C-BBF159DBB950}"/>
              </a:ext>
            </a:extLst>
          </p:cNvPr>
          <p:cNvSpPr txBox="1"/>
          <p:nvPr/>
        </p:nvSpPr>
        <p:spPr>
          <a:xfrm>
            <a:off x="1422784" y="1097278"/>
            <a:ext cx="830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>
                <a:solidFill>
                  <a:schemeClr val="bg1">
                    <a:lumMod val="65000"/>
                  </a:schemeClr>
                </a:solidFill>
              </a:rPr>
              <a:t>请粘贴完整报价单截图，软件项目建议有不同厂商对每个功能模块的报价对比</a:t>
            </a:r>
            <a:endParaRPr lang="zh-CN" altLang="en-US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99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11199</TotalTime>
  <Words>182</Words>
  <Application>Microsoft Office PowerPoint</Application>
  <PresentationFormat>宽屏</PresentationFormat>
  <Paragraphs>26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Baloo</vt:lpstr>
      <vt:lpstr>Bauhaus 93</vt:lpstr>
      <vt:lpstr>Microsoft YaHei Bold</vt:lpstr>
      <vt:lpstr>Source Han Sans CN Bold</vt:lpstr>
      <vt:lpstr>等线</vt:lpstr>
      <vt:lpstr>等线 Light</vt:lpstr>
      <vt:lpstr>微软雅黑</vt:lpstr>
      <vt:lpstr>Arial</vt:lpstr>
      <vt:lpstr>Office 主题​​</vt:lpstr>
      <vt:lpstr>XX项目情况汇报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cucfzb2021@outlook.com</dc:creator>
  <cp:lastModifiedBy>Hanwy</cp:lastModifiedBy>
  <cp:revision>247</cp:revision>
  <dcterms:created xsi:type="dcterms:W3CDTF">2022-04-22T11:58:50Z</dcterms:created>
  <dcterms:modified xsi:type="dcterms:W3CDTF">2025-06-05T06:37:23Z</dcterms:modified>
</cp:coreProperties>
</file>