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57"/>
  </p:notesMasterIdLst>
  <p:handoutMasterIdLst>
    <p:handoutMasterId r:id="rId58"/>
  </p:handoutMasterIdLst>
  <p:sldIdLst>
    <p:sldId id="413" r:id="rId2"/>
    <p:sldId id="528" r:id="rId3"/>
    <p:sldId id="346" r:id="rId4"/>
    <p:sldId id="529" r:id="rId5"/>
    <p:sldId id="330" r:id="rId6"/>
    <p:sldId id="475" r:id="rId7"/>
    <p:sldId id="271" r:id="rId8"/>
    <p:sldId id="276" r:id="rId9"/>
    <p:sldId id="530" r:id="rId10"/>
    <p:sldId id="526" r:id="rId11"/>
    <p:sldId id="527" r:id="rId12"/>
    <p:sldId id="421" r:id="rId13"/>
    <p:sldId id="517" r:id="rId14"/>
    <p:sldId id="518" r:id="rId15"/>
    <p:sldId id="485" r:id="rId16"/>
    <p:sldId id="456" r:id="rId17"/>
    <p:sldId id="422" r:id="rId18"/>
    <p:sldId id="423" r:id="rId19"/>
    <p:sldId id="519" r:id="rId20"/>
    <p:sldId id="424" r:id="rId21"/>
    <p:sldId id="437" r:id="rId22"/>
    <p:sldId id="520" r:id="rId23"/>
    <p:sldId id="440" r:id="rId24"/>
    <p:sldId id="531" r:id="rId25"/>
    <p:sldId id="532" r:id="rId26"/>
    <p:sldId id="438" r:id="rId27"/>
    <p:sldId id="441" r:id="rId28"/>
    <p:sldId id="427" r:id="rId29"/>
    <p:sldId id="428" r:id="rId30"/>
    <p:sldId id="429" r:id="rId31"/>
    <p:sldId id="522" r:id="rId32"/>
    <p:sldId id="523" r:id="rId33"/>
    <p:sldId id="512" r:id="rId34"/>
    <p:sldId id="513" r:id="rId35"/>
    <p:sldId id="533" r:id="rId36"/>
    <p:sldId id="514" r:id="rId37"/>
    <p:sldId id="472" r:id="rId38"/>
    <p:sldId id="435" r:id="rId39"/>
    <p:sldId id="534" r:id="rId40"/>
    <p:sldId id="445" r:id="rId41"/>
    <p:sldId id="451" r:id="rId42"/>
    <p:sldId id="452" r:id="rId43"/>
    <p:sldId id="453" r:id="rId44"/>
    <p:sldId id="454" r:id="rId45"/>
    <p:sldId id="535" r:id="rId46"/>
    <p:sldId id="473" r:id="rId47"/>
    <p:sldId id="459" r:id="rId48"/>
    <p:sldId id="460" r:id="rId49"/>
    <p:sldId id="461" r:id="rId50"/>
    <p:sldId id="462" r:id="rId51"/>
    <p:sldId id="463" r:id="rId52"/>
    <p:sldId id="464" r:id="rId53"/>
    <p:sldId id="465" r:id="rId54"/>
    <p:sldId id="470" r:id="rId55"/>
    <p:sldId id="515" r:id="rId56"/>
  </p:sldIdLst>
  <p:sldSz cx="9144000" cy="5143500" type="screen16x9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00000"/>
    <a:srgbClr val="00CC00"/>
    <a:srgbClr val="00FF99"/>
    <a:srgbClr val="66FF66"/>
    <a:srgbClr val="669900"/>
    <a:srgbClr val="00FF00"/>
    <a:srgbClr val="339933"/>
    <a:srgbClr val="006600"/>
    <a:srgbClr val="3A2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9225" autoAdjust="0"/>
  </p:normalViewPr>
  <p:slideViewPr>
    <p:cSldViewPr snapToGrid="0" snapToObjects="1">
      <p:cViewPr varScale="1">
        <p:scale>
          <a:sx n="117" d="100"/>
          <a:sy n="117" d="100"/>
        </p:scale>
        <p:origin x="374" y="6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00" d="100"/>
        <a:sy n="100" d="100"/>
      </p:scale>
      <p:origin x="0" y="0"/>
    </p:cViewPr>
  </p:notesTextViewPr>
  <p:gridSpacing cx="72237" cy="72237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E8A1EE-DE0E-479C-BDCA-315B3DB0326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6A5C225-21FC-4FE0-943F-40EADCBD2F14}">
      <dgm:prSet phldrT="[Text]"/>
      <dgm:spPr>
        <a:solidFill>
          <a:srgbClr val="FF0000"/>
        </a:solidFill>
      </dgm:spPr>
      <dgm:t>
        <a:bodyPr/>
        <a:lstStyle/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Beginning of Research</a:t>
          </a:r>
          <a:endParaRPr lang="zh-CN" altLang="en-US" dirty="0">
            <a:solidFill>
              <a:schemeClr val="bg1"/>
            </a:solidFill>
          </a:endParaRPr>
        </a:p>
      </dgm:t>
    </dgm:pt>
    <dgm:pt modelId="{6688E136-7D3F-450F-B094-716294D5410C}" type="parTrans" cxnId="{ED8C7119-4B02-4F25-88DB-D9B216E94A07}">
      <dgm:prSet/>
      <dgm:spPr/>
      <dgm:t>
        <a:bodyPr/>
        <a:lstStyle/>
        <a:p>
          <a:endParaRPr lang="zh-CN" altLang="en-US"/>
        </a:p>
      </dgm:t>
    </dgm:pt>
    <dgm:pt modelId="{441478E4-F845-4071-9AE1-345435415D94}" type="sibTrans" cxnId="{ED8C7119-4B02-4F25-88DB-D9B216E94A07}">
      <dgm:prSet/>
      <dgm:spPr/>
      <dgm:t>
        <a:bodyPr/>
        <a:lstStyle/>
        <a:p>
          <a:endParaRPr lang="zh-CN" altLang="en-US"/>
        </a:p>
      </dgm:t>
    </dgm:pt>
    <dgm:pt modelId="{C8CF88DD-2E87-43A3-8EEC-1F1B24C6B3B6}">
      <dgm:prSet phldrT="[Text]"/>
      <dgm:spPr>
        <a:solidFill>
          <a:srgbClr val="FFC000"/>
        </a:solidFill>
      </dgm:spPr>
      <dgm:t>
        <a:bodyPr/>
        <a:lstStyle/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Orientation</a:t>
          </a:r>
          <a:endParaRPr lang="zh-CN" altLang="en-US" dirty="0">
            <a:solidFill>
              <a:schemeClr val="bg1"/>
            </a:solidFill>
          </a:endParaRPr>
        </a:p>
      </dgm:t>
    </dgm:pt>
    <dgm:pt modelId="{964A797F-A1F8-4FAB-8EAF-BE91F213C519}" type="parTrans" cxnId="{03D87CC2-AB01-4EE8-B8CA-46DE72055051}">
      <dgm:prSet/>
      <dgm:spPr/>
      <dgm:t>
        <a:bodyPr/>
        <a:lstStyle/>
        <a:p>
          <a:endParaRPr lang="zh-CN" altLang="en-US"/>
        </a:p>
      </dgm:t>
    </dgm:pt>
    <dgm:pt modelId="{FD26DF79-BB19-401C-ABFC-C4ABB920D735}" type="sibTrans" cxnId="{03D87CC2-AB01-4EE8-B8CA-46DE72055051}">
      <dgm:prSet/>
      <dgm:spPr/>
      <dgm:t>
        <a:bodyPr/>
        <a:lstStyle/>
        <a:p>
          <a:endParaRPr lang="zh-CN" altLang="en-US"/>
        </a:p>
      </dgm:t>
    </dgm:pt>
    <dgm:pt modelId="{85E1D2FC-53BA-4D95-9FB4-2713F4627334}">
      <dgm:prSet phldrT="[Text]"/>
      <dgm:spPr>
        <a:solidFill>
          <a:srgbClr val="00B05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Project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Conduct</a:t>
          </a:r>
          <a:endParaRPr lang="zh-CN" altLang="en-US" dirty="0">
            <a:solidFill>
              <a:schemeClr val="bg1"/>
            </a:solidFill>
          </a:endParaRPr>
        </a:p>
      </dgm:t>
    </dgm:pt>
    <dgm:pt modelId="{7BC51715-BF68-45F5-93CA-2A2935F71BE2}" type="parTrans" cxnId="{E06D96CC-12C0-4395-A87C-E8D8CB59F5DF}">
      <dgm:prSet/>
      <dgm:spPr/>
      <dgm:t>
        <a:bodyPr/>
        <a:lstStyle/>
        <a:p>
          <a:endParaRPr lang="zh-CN" altLang="en-US"/>
        </a:p>
      </dgm:t>
    </dgm:pt>
    <dgm:pt modelId="{428AD2F7-C8A0-4909-A956-F4812B697D7F}" type="sibTrans" cxnId="{E06D96CC-12C0-4395-A87C-E8D8CB59F5DF}">
      <dgm:prSet/>
      <dgm:spPr/>
      <dgm:t>
        <a:bodyPr/>
        <a:lstStyle/>
        <a:p>
          <a:endParaRPr lang="zh-CN" altLang="en-US"/>
        </a:p>
      </dgm:t>
    </dgm:pt>
    <dgm:pt modelId="{CCE092C5-79E8-4123-B8F0-FEA73E45280C}">
      <dgm:prSet phldrT="[Text]"/>
      <dgm:spPr>
        <a:solidFill>
          <a:srgbClr val="00B0F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Result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Analysis</a:t>
          </a:r>
          <a:endParaRPr lang="zh-CN" altLang="en-US" dirty="0">
            <a:solidFill>
              <a:schemeClr val="bg1"/>
            </a:solidFill>
          </a:endParaRPr>
        </a:p>
      </dgm:t>
    </dgm:pt>
    <dgm:pt modelId="{E09BDB2F-944B-458F-B0B9-7F51B923A77A}" type="parTrans" cxnId="{FD7D80BD-5325-4F3B-B21D-4B307C7C9515}">
      <dgm:prSet/>
      <dgm:spPr/>
      <dgm:t>
        <a:bodyPr/>
        <a:lstStyle/>
        <a:p>
          <a:endParaRPr lang="zh-CN" altLang="en-US"/>
        </a:p>
      </dgm:t>
    </dgm:pt>
    <dgm:pt modelId="{D8312462-017D-404A-973E-376AAC57DA7D}" type="sibTrans" cxnId="{FD7D80BD-5325-4F3B-B21D-4B307C7C9515}">
      <dgm:prSet/>
      <dgm:spPr/>
      <dgm:t>
        <a:bodyPr/>
        <a:lstStyle/>
        <a:p>
          <a:endParaRPr lang="zh-CN" altLang="en-US"/>
        </a:p>
      </dgm:t>
    </dgm:pt>
    <dgm:pt modelId="{DFCB75F9-A614-4F54-BA71-C6FECFE88E37}">
      <dgm:prSet phldrT="[Text]"/>
      <dgm:spPr>
        <a:solidFill>
          <a:srgbClr val="0070C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Publish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Paper</a:t>
          </a:r>
          <a:endParaRPr lang="zh-CN" altLang="en-US" dirty="0">
            <a:solidFill>
              <a:schemeClr val="bg1"/>
            </a:solidFill>
          </a:endParaRPr>
        </a:p>
      </dgm:t>
    </dgm:pt>
    <dgm:pt modelId="{B59EC636-A347-4C8B-8A59-816699F1BD02}" type="parTrans" cxnId="{CFE194F9-B17E-44C0-A342-8580E308697F}">
      <dgm:prSet/>
      <dgm:spPr/>
      <dgm:t>
        <a:bodyPr/>
        <a:lstStyle/>
        <a:p>
          <a:endParaRPr lang="zh-CN" altLang="en-US"/>
        </a:p>
      </dgm:t>
    </dgm:pt>
    <dgm:pt modelId="{C779FC34-DC24-4C3C-8F8F-DC7990C4E0CB}" type="sibTrans" cxnId="{CFE194F9-B17E-44C0-A342-8580E308697F}">
      <dgm:prSet/>
      <dgm:spPr/>
      <dgm:t>
        <a:bodyPr/>
        <a:lstStyle/>
        <a:p>
          <a:endParaRPr lang="zh-CN" altLang="en-US"/>
        </a:p>
      </dgm:t>
    </dgm:pt>
    <dgm:pt modelId="{1B6D1F4A-02CE-4386-BFCE-B0532F61CC09}" type="pres">
      <dgm:prSet presAssocID="{6EE8A1EE-DE0E-479C-BDCA-315B3DB03266}" presName="cycle" presStyleCnt="0">
        <dgm:presLayoutVars>
          <dgm:dir/>
          <dgm:resizeHandles val="exact"/>
        </dgm:presLayoutVars>
      </dgm:prSet>
      <dgm:spPr/>
    </dgm:pt>
    <dgm:pt modelId="{76105939-8755-44B1-B065-822AB497FF81}" type="pres">
      <dgm:prSet presAssocID="{56A5C225-21FC-4FE0-943F-40EADCBD2F14}" presName="node" presStyleLbl="node1" presStyleIdx="0" presStyleCnt="5">
        <dgm:presLayoutVars>
          <dgm:bulletEnabled val="1"/>
        </dgm:presLayoutVars>
      </dgm:prSet>
      <dgm:spPr/>
    </dgm:pt>
    <dgm:pt modelId="{FFBC22E7-BDF3-4F52-B28D-55EA8A0621ED}" type="pres">
      <dgm:prSet presAssocID="{56A5C225-21FC-4FE0-943F-40EADCBD2F14}" presName="spNode" presStyleCnt="0"/>
      <dgm:spPr/>
    </dgm:pt>
    <dgm:pt modelId="{42ADF13B-B164-4C9C-9C1B-DDD6B981C4FB}" type="pres">
      <dgm:prSet presAssocID="{441478E4-F845-4071-9AE1-345435415D94}" presName="sibTrans" presStyleLbl="sibTrans1D1" presStyleIdx="0" presStyleCnt="5"/>
      <dgm:spPr/>
    </dgm:pt>
    <dgm:pt modelId="{5D5451A6-7380-4B12-A742-6DDE26C5C761}" type="pres">
      <dgm:prSet presAssocID="{C8CF88DD-2E87-43A3-8EEC-1F1B24C6B3B6}" presName="node" presStyleLbl="node1" presStyleIdx="1" presStyleCnt="5">
        <dgm:presLayoutVars>
          <dgm:bulletEnabled val="1"/>
        </dgm:presLayoutVars>
      </dgm:prSet>
      <dgm:spPr/>
    </dgm:pt>
    <dgm:pt modelId="{2183CA3A-13F1-4F64-8322-45AC6B716216}" type="pres">
      <dgm:prSet presAssocID="{C8CF88DD-2E87-43A3-8EEC-1F1B24C6B3B6}" presName="spNode" presStyleCnt="0"/>
      <dgm:spPr/>
    </dgm:pt>
    <dgm:pt modelId="{48848803-78A9-48C2-AD28-43083439FF39}" type="pres">
      <dgm:prSet presAssocID="{FD26DF79-BB19-401C-ABFC-C4ABB920D735}" presName="sibTrans" presStyleLbl="sibTrans1D1" presStyleIdx="1" presStyleCnt="5"/>
      <dgm:spPr/>
    </dgm:pt>
    <dgm:pt modelId="{DF12629F-3F2F-47CC-9695-9AC359D850E2}" type="pres">
      <dgm:prSet presAssocID="{85E1D2FC-53BA-4D95-9FB4-2713F4627334}" presName="node" presStyleLbl="node1" presStyleIdx="2" presStyleCnt="5">
        <dgm:presLayoutVars>
          <dgm:bulletEnabled val="1"/>
        </dgm:presLayoutVars>
      </dgm:prSet>
      <dgm:spPr/>
    </dgm:pt>
    <dgm:pt modelId="{86C3F9D7-CC46-4D37-8752-08841726DE8F}" type="pres">
      <dgm:prSet presAssocID="{85E1D2FC-53BA-4D95-9FB4-2713F4627334}" presName="spNode" presStyleCnt="0"/>
      <dgm:spPr/>
    </dgm:pt>
    <dgm:pt modelId="{F2E4A4E2-CF05-40AB-AA2D-DDA9ABDB8BD8}" type="pres">
      <dgm:prSet presAssocID="{428AD2F7-C8A0-4909-A956-F4812B697D7F}" presName="sibTrans" presStyleLbl="sibTrans1D1" presStyleIdx="2" presStyleCnt="5"/>
      <dgm:spPr/>
    </dgm:pt>
    <dgm:pt modelId="{246C48A7-A297-4A2A-BD6B-7E4D1C4A647A}" type="pres">
      <dgm:prSet presAssocID="{CCE092C5-79E8-4123-B8F0-FEA73E45280C}" presName="node" presStyleLbl="node1" presStyleIdx="3" presStyleCnt="5">
        <dgm:presLayoutVars>
          <dgm:bulletEnabled val="1"/>
        </dgm:presLayoutVars>
      </dgm:prSet>
      <dgm:spPr/>
    </dgm:pt>
    <dgm:pt modelId="{3C8AB367-52D7-4298-84EF-42E40CCF47E3}" type="pres">
      <dgm:prSet presAssocID="{CCE092C5-79E8-4123-B8F0-FEA73E45280C}" presName="spNode" presStyleCnt="0"/>
      <dgm:spPr/>
    </dgm:pt>
    <dgm:pt modelId="{682E1B2D-FBB4-4106-8F54-AF5C55E689AF}" type="pres">
      <dgm:prSet presAssocID="{D8312462-017D-404A-973E-376AAC57DA7D}" presName="sibTrans" presStyleLbl="sibTrans1D1" presStyleIdx="3" presStyleCnt="5"/>
      <dgm:spPr/>
    </dgm:pt>
    <dgm:pt modelId="{F36A7D86-55FF-474E-BFA2-3D6C32EA2E0A}" type="pres">
      <dgm:prSet presAssocID="{DFCB75F9-A614-4F54-BA71-C6FECFE88E37}" presName="node" presStyleLbl="node1" presStyleIdx="4" presStyleCnt="5">
        <dgm:presLayoutVars>
          <dgm:bulletEnabled val="1"/>
        </dgm:presLayoutVars>
      </dgm:prSet>
      <dgm:spPr/>
    </dgm:pt>
    <dgm:pt modelId="{58DD4D41-32D0-43EA-8D9A-54C995A105CD}" type="pres">
      <dgm:prSet presAssocID="{DFCB75F9-A614-4F54-BA71-C6FECFE88E37}" presName="spNode" presStyleCnt="0"/>
      <dgm:spPr/>
    </dgm:pt>
    <dgm:pt modelId="{739F0DA0-7C7D-4307-B8A2-AE686F717AE2}" type="pres">
      <dgm:prSet presAssocID="{C779FC34-DC24-4C3C-8F8F-DC7990C4E0CB}" presName="sibTrans" presStyleLbl="sibTrans1D1" presStyleIdx="4" presStyleCnt="5"/>
      <dgm:spPr/>
    </dgm:pt>
  </dgm:ptLst>
  <dgm:cxnLst>
    <dgm:cxn modelId="{1B13ED08-7DC6-40B3-B898-A0955FBF626F}" type="presOf" srcId="{D8312462-017D-404A-973E-376AAC57DA7D}" destId="{682E1B2D-FBB4-4106-8F54-AF5C55E689AF}" srcOrd="0" destOrd="0" presId="urn:microsoft.com/office/officeart/2005/8/layout/cycle5"/>
    <dgm:cxn modelId="{ED8C7119-4B02-4F25-88DB-D9B216E94A07}" srcId="{6EE8A1EE-DE0E-479C-BDCA-315B3DB03266}" destId="{56A5C225-21FC-4FE0-943F-40EADCBD2F14}" srcOrd="0" destOrd="0" parTransId="{6688E136-7D3F-450F-B094-716294D5410C}" sibTransId="{441478E4-F845-4071-9AE1-345435415D94}"/>
    <dgm:cxn modelId="{98992537-AE01-44F4-85FD-EC6BBDC55CCD}" type="presOf" srcId="{C8CF88DD-2E87-43A3-8EEC-1F1B24C6B3B6}" destId="{5D5451A6-7380-4B12-A742-6DDE26C5C761}" srcOrd="0" destOrd="0" presId="urn:microsoft.com/office/officeart/2005/8/layout/cycle5"/>
    <dgm:cxn modelId="{CEAACD80-D077-4BB8-B38A-1C362F9F9EF4}" type="presOf" srcId="{428AD2F7-C8A0-4909-A956-F4812B697D7F}" destId="{F2E4A4E2-CF05-40AB-AA2D-DDA9ABDB8BD8}" srcOrd="0" destOrd="0" presId="urn:microsoft.com/office/officeart/2005/8/layout/cycle5"/>
    <dgm:cxn modelId="{AA5140A0-6E31-4A63-8AC5-1CBCA9FD1C10}" type="presOf" srcId="{FD26DF79-BB19-401C-ABFC-C4ABB920D735}" destId="{48848803-78A9-48C2-AD28-43083439FF39}" srcOrd="0" destOrd="0" presId="urn:microsoft.com/office/officeart/2005/8/layout/cycle5"/>
    <dgm:cxn modelId="{3FBD78A8-FEF3-499C-BDDE-D1651697847C}" type="presOf" srcId="{56A5C225-21FC-4FE0-943F-40EADCBD2F14}" destId="{76105939-8755-44B1-B065-822AB497FF81}" srcOrd="0" destOrd="0" presId="urn:microsoft.com/office/officeart/2005/8/layout/cycle5"/>
    <dgm:cxn modelId="{FD7D80BD-5325-4F3B-B21D-4B307C7C9515}" srcId="{6EE8A1EE-DE0E-479C-BDCA-315B3DB03266}" destId="{CCE092C5-79E8-4123-B8F0-FEA73E45280C}" srcOrd="3" destOrd="0" parTransId="{E09BDB2F-944B-458F-B0B9-7F51B923A77A}" sibTransId="{D8312462-017D-404A-973E-376AAC57DA7D}"/>
    <dgm:cxn modelId="{A8ED69BE-9801-4652-9766-C54C19B733F9}" type="presOf" srcId="{85E1D2FC-53BA-4D95-9FB4-2713F4627334}" destId="{DF12629F-3F2F-47CC-9695-9AC359D850E2}" srcOrd="0" destOrd="0" presId="urn:microsoft.com/office/officeart/2005/8/layout/cycle5"/>
    <dgm:cxn modelId="{E081C6BF-67C5-4C3E-9A62-6B8A99FD5661}" type="presOf" srcId="{C779FC34-DC24-4C3C-8F8F-DC7990C4E0CB}" destId="{739F0DA0-7C7D-4307-B8A2-AE686F717AE2}" srcOrd="0" destOrd="0" presId="urn:microsoft.com/office/officeart/2005/8/layout/cycle5"/>
    <dgm:cxn modelId="{674515C0-177D-4D4A-BAFE-E86642F15186}" type="presOf" srcId="{6EE8A1EE-DE0E-479C-BDCA-315B3DB03266}" destId="{1B6D1F4A-02CE-4386-BFCE-B0532F61CC09}" srcOrd="0" destOrd="0" presId="urn:microsoft.com/office/officeart/2005/8/layout/cycle5"/>
    <dgm:cxn modelId="{14396EC0-FAB6-4CAA-A77F-1A269C2C9C35}" type="presOf" srcId="{DFCB75F9-A614-4F54-BA71-C6FECFE88E37}" destId="{F36A7D86-55FF-474E-BFA2-3D6C32EA2E0A}" srcOrd="0" destOrd="0" presId="urn:microsoft.com/office/officeart/2005/8/layout/cycle5"/>
    <dgm:cxn modelId="{03D87CC2-AB01-4EE8-B8CA-46DE72055051}" srcId="{6EE8A1EE-DE0E-479C-BDCA-315B3DB03266}" destId="{C8CF88DD-2E87-43A3-8EEC-1F1B24C6B3B6}" srcOrd="1" destOrd="0" parTransId="{964A797F-A1F8-4FAB-8EAF-BE91F213C519}" sibTransId="{FD26DF79-BB19-401C-ABFC-C4ABB920D735}"/>
    <dgm:cxn modelId="{E06D96CC-12C0-4395-A87C-E8D8CB59F5DF}" srcId="{6EE8A1EE-DE0E-479C-BDCA-315B3DB03266}" destId="{85E1D2FC-53BA-4D95-9FB4-2713F4627334}" srcOrd="2" destOrd="0" parTransId="{7BC51715-BF68-45F5-93CA-2A2935F71BE2}" sibTransId="{428AD2F7-C8A0-4909-A956-F4812B697D7F}"/>
    <dgm:cxn modelId="{5254B5E8-D5A5-4229-9003-136F9B93128C}" type="presOf" srcId="{CCE092C5-79E8-4123-B8F0-FEA73E45280C}" destId="{246C48A7-A297-4A2A-BD6B-7E4D1C4A647A}" srcOrd="0" destOrd="0" presId="urn:microsoft.com/office/officeart/2005/8/layout/cycle5"/>
    <dgm:cxn modelId="{CFE194F9-B17E-44C0-A342-8580E308697F}" srcId="{6EE8A1EE-DE0E-479C-BDCA-315B3DB03266}" destId="{DFCB75F9-A614-4F54-BA71-C6FECFE88E37}" srcOrd="4" destOrd="0" parTransId="{B59EC636-A347-4C8B-8A59-816699F1BD02}" sibTransId="{C779FC34-DC24-4C3C-8F8F-DC7990C4E0CB}"/>
    <dgm:cxn modelId="{D8598BFD-C770-401F-A87B-3ACC378DB9F6}" type="presOf" srcId="{441478E4-F845-4071-9AE1-345435415D94}" destId="{42ADF13B-B164-4C9C-9C1B-DDD6B981C4FB}" srcOrd="0" destOrd="0" presId="urn:microsoft.com/office/officeart/2005/8/layout/cycle5"/>
    <dgm:cxn modelId="{AE830BF3-9351-424A-A00E-477B38991552}" type="presParOf" srcId="{1B6D1F4A-02CE-4386-BFCE-B0532F61CC09}" destId="{76105939-8755-44B1-B065-822AB497FF81}" srcOrd="0" destOrd="0" presId="urn:microsoft.com/office/officeart/2005/8/layout/cycle5"/>
    <dgm:cxn modelId="{B0DD359E-B25D-4550-8674-B0E98A7D3CB0}" type="presParOf" srcId="{1B6D1F4A-02CE-4386-BFCE-B0532F61CC09}" destId="{FFBC22E7-BDF3-4F52-B28D-55EA8A0621ED}" srcOrd="1" destOrd="0" presId="urn:microsoft.com/office/officeart/2005/8/layout/cycle5"/>
    <dgm:cxn modelId="{DDCCC86C-2F7E-4F1A-A71D-9FE18556BC9D}" type="presParOf" srcId="{1B6D1F4A-02CE-4386-BFCE-B0532F61CC09}" destId="{42ADF13B-B164-4C9C-9C1B-DDD6B981C4FB}" srcOrd="2" destOrd="0" presId="urn:microsoft.com/office/officeart/2005/8/layout/cycle5"/>
    <dgm:cxn modelId="{1BFF923D-B0BD-46CA-83C3-09F6AA340D45}" type="presParOf" srcId="{1B6D1F4A-02CE-4386-BFCE-B0532F61CC09}" destId="{5D5451A6-7380-4B12-A742-6DDE26C5C761}" srcOrd="3" destOrd="0" presId="urn:microsoft.com/office/officeart/2005/8/layout/cycle5"/>
    <dgm:cxn modelId="{05106701-97EB-43F3-9AED-E85B38C1F3F0}" type="presParOf" srcId="{1B6D1F4A-02CE-4386-BFCE-B0532F61CC09}" destId="{2183CA3A-13F1-4F64-8322-45AC6B716216}" srcOrd="4" destOrd="0" presId="urn:microsoft.com/office/officeart/2005/8/layout/cycle5"/>
    <dgm:cxn modelId="{9C12BA4C-58DF-4658-8EDF-637FA5212252}" type="presParOf" srcId="{1B6D1F4A-02CE-4386-BFCE-B0532F61CC09}" destId="{48848803-78A9-48C2-AD28-43083439FF39}" srcOrd="5" destOrd="0" presId="urn:microsoft.com/office/officeart/2005/8/layout/cycle5"/>
    <dgm:cxn modelId="{D0E209EB-7316-40C7-B471-51AF9C3A95E2}" type="presParOf" srcId="{1B6D1F4A-02CE-4386-BFCE-B0532F61CC09}" destId="{DF12629F-3F2F-47CC-9695-9AC359D850E2}" srcOrd="6" destOrd="0" presId="urn:microsoft.com/office/officeart/2005/8/layout/cycle5"/>
    <dgm:cxn modelId="{CC6EC80E-D51C-4ED8-849A-94F33E1F6E32}" type="presParOf" srcId="{1B6D1F4A-02CE-4386-BFCE-B0532F61CC09}" destId="{86C3F9D7-CC46-4D37-8752-08841726DE8F}" srcOrd="7" destOrd="0" presId="urn:microsoft.com/office/officeart/2005/8/layout/cycle5"/>
    <dgm:cxn modelId="{640056CB-0E55-4F1A-806D-3E70D63724D4}" type="presParOf" srcId="{1B6D1F4A-02CE-4386-BFCE-B0532F61CC09}" destId="{F2E4A4E2-CF05-40AB-AA2D-DDA9ABDB8BD8}" srcOrd="8" destOrd="0" presId="urn:microsoft.com/office/officeart/2005/8/layout/cycle5"/>
    <dgm:cxn modelId="{11218706-5693-4965-B24D-5B99CB636ED4}" type="presParOf" srcId="{1B6D1F4A-02CE-4386-BFCE-B0532F61CC09}" destId="{246C48A7-A297-4A2A-BD6B-7E4D1C4A647A}" srcOrd="9" destOrd="0" presId="urn:microsoft.com/office/officeart/2005/8/layout/cycle5"/>
    <dgm:cxn modelId="{A78EBAC5-76D5-4C63-94AA-145AF849BEDA}" type="presParOf" srcId="{1B6D1F4A-02CE-4386-BFCE-B0532F61CC09}" destId="{3C8AB367-52D7-4298-84EF-42E40CCF47E3}" srcOrd="10" destOrd="0" presId="urn:microsoft.com/office/officeart/2005/8/layout/cycle5"/>
    <dgm:cxn modelId="{63010F39-AAAF-47B9-ABCE-2B4DCD364E0C}" type="presParOf" srcId="{1B6D1F4A-02CE-4386-BFCE-B0532F61CC09}" destId="{682E1B2D-FBB4-4106-8F54-AF5C55E689AF}" srcOrd="11" destOrd="0" presId="urn:microsoft.com/office/officeart/2005/8/layout/cycle5"/>
    <dgm:cxn modelId="{CD1C5D98-2232-4553-96C6-D09533BF1F6A}" type="presParOf" srcId="{1B6D1F4A-02CE-4386-BFCE-B0532F61CC09}" destId="{F36A7D86-55FF-474E-BFA2-3D6C32EA2E0A}" srcOrd="12" destOrd="0" presId="urn:microsoft.com/office/officeart/2005/8/layout/cycle5"/>
    <dgm:cxn modelId="{D91EF3CC-1F9D-4BBE-846C-312F0CBFC470}" type="presParOf" srcId="{1B6D1F4A-02CE-4386-BFCE-B0532F61CC09}" destId="{58DD4D41-32D0-43EA-8D9A-54C995A105CD}" srcOrd="13" destOrd="0" presId="urn:microsoft.com/office/officeart/2005/8/layout/cycle5"/>
    <dgm:cxn modelId="{DE2BD550-F7BD-430D-BD4A-36C3D3C90D5A}" type="presParOf" srcId="{1B6D1F4A-02CE-4386-BFCE-B0532F61CC09}" destId="{739F0DA0-7C7D-4307-B8A2-AE686F717AE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E8A1EE-DE0E-479C-BDCA-315B3DB0326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6A5C225-21FC-4FE0-943F-40EADCBD2F14}">
      <dgm:prSet phldrT="[Text]"/>
      <dgm:spPr>
        <a:solidFill>
          <a:srgbClr val="FF0000"/>
        </a:solidFill>
      </dgm:spPr>
      <dgm:t>
        <a:bodyPr/>
        <a:lstStyle/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Beginning of Research</a:t>
          </a:r>
          <a:endParaRPr lang="zh-CN" altLang="en-US" dirty="0">
            <a:solidFill>
              <a:schemeClr val="bg1"/>
            </a:solidFill>
          </a:endParaRPr>
        </a:p>
      </dgm:t>
    </dgm:pt>
    <dgm:pt modelId="{6688E136-7D3F-450F-B094-716294D5410C}" type="parTrans" cxnId="{ED8C7119-4B02-4F25-88DB-D9B216E94A07}">
      <dgm:prSet/>
      <dgm:spPr/>
      <dgm:t>
        <a:bodyPr/>
        <a:lstStyle/>
        <a:p>
          <a:endParaRPr lang="zh-CN" altLang="en-US"/>
        </a:p>
      </dgm:t>
    </dgm:pt>
    <dgm:pt modelId="{441478E4-F845-4071-9AE1-345435415D94}" type="sibTrans" cxnId="{ED8C7119-4B02-4F25-88DB-D9B216E94A07}">
      <dgm:prSet/>
      <dgm:spPr/>
      <dgm:t>
        <a:bodyPr/>
        <a:lstStyle/>
        <a:p>
          <a:endParaRPr lang="zh-CN" altLang="en-US"/>
        </a:p>
      </dgm:t>
    </dgm:pt>
    <dgm:pt modelId="{C8CF88DD-2E87-43A3-8EEC-1F1B24C6B3B6}">
      <dgm:prSet phldrT="[Text]"/>
      <dgm:spPr>
        <a:solidFill>
          <a:srgbClr val="FFC000"/>
        </a:solidFill>
      </dgm:spPr>
      <dgm:t>
        <a:bodyPr/>
        <a:lstStyle/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Orientation</a:t>
          </a:r>
          <a:endParaRPr lang="zh-CN" altLang="en-US" dirty="0">
            <a:solidFill>
              <a:schemeClr val="bg1"/>
            </a:solidFill>
          </a:endParaRPr>
        </a:p>
      </dgm:t>
    </dgm:pt>
    <dgm:pt modelId="{964A797F-A1F8-4FAB-8EAF-BE91F213C519}" type="parTrans" cxnId="{03D87CC2-AB01-4EE8-B8CA-46DE72055051}">
      <dgm:prSet/>
      <dgm:spPr/>
      <dgm:t>
        <a:bodyPr/>
        <a:lstStyle/>
        <a:p>
          <a:endParaRPr lang="zh-CN" altLang="en-US"/>
        </a:p>
      </dgm:t>
    </dgm:pt>
    <dgm:pt modelId="{FD26DF79-BB19-401C-ABFC-C4ABB920D735}" type="sibTrans" cxnId="{03D87CC2-AB01-4EE8-B8CA-46DE72055051}">
      <dgm:prSet/>
      <dgm:spPr/>
      <dgm:t>
        <a:bodyPr/>
        <a:lstStyle/>
        <a:p>
          <a:endParaRPr lang="zh-CN" altLang="en-US"/>
        </a:p>
      </dgm:t>
    </dgm:pt>
    <dgm:pt modelId="{85E1D2FC-53BA-4D95-9FB4-2713F4627334}">
      <dgm:prSet phldrT="[Text]"/>
      <dgm:spPr>
        <a:solidFill>
          <a:srgbClr val="00B05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Project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Conduct</a:t>
          </a:r>
          <a:endParaRPr lang="zh-CN" altLang="en-US" dirty="0">
            <a:solidFill>
              <a:schemeClr val="bg1"/>
            </a:solidFill>
          </a:endParaRPr>
        </a:p>
      </dgm:t>
    </dgm:pt>
    <dgm:pt modelId="{7BC51715-BF68-45F5-93CA-2A2935F71BE2}" type="parTrans" cxnId="{E06D96CC-12C0-4395-A87C-E8D8CB59F5DF}">
      <dgm:prSet/>
      <dgm:spPr/>
      <dgm:t>
        <a:bodyPr/>
        <a:lstStyle/>
        <a:p>
          <a:endParaRPr lang="zh-CN" altLang="en-US"/>
        </a:p>
      </dgm:t>
    </dgm:pt>
    <dgm:pt modelId="{428AD2F7-C8A0-4909-A956-F4812B697D7F}" type="sibTrans" cxnId="{E06D96CC-12C0-4395-A87C-E8D8CB59F5DF}">
      <dgm:prSet/>
      <dgm:spPr/>
      <dgm:t>
        <a:bodyPr/>
        <a:lstStyle/>
        <a:p>
          <a:endParaRPr lang="zh-CN" altLang="en-US"/>
        </a:p>
      </dgm:t>
    </dgm:pt>
    <dgm:pt modelId="{CCE092C5-79E8-4123-B8F0-FEA73E45280C}">
      <dgm:prSet phldrT="[Text]"/>
      <dgm:spPr>
        <a:solidFill>
          <a:srgbClr val="00B0F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Result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Analysis</a:t>
          </a:r>
          <a:endParaRPr lang="zh-CN" altLang="en-US" dirty="0">
            <a:solidFill>
              <a:schemeClr val="bg1"/>
            </a:solidFill>
          </a:endParaRPr>
        </a:p>
      </dgm:t>
    </dgm:pt>
    <dgm:pt modelId="{E09BDB2F-944B-458F-B0B9-7F51B923A77A}" type="parTrans" cxnId="{FD7D80BD-5325-4F3B-B21D-4B307C7C9515}">
      <dgm:prSet/>
      <dgm:spPr/>
      <dgm:t>
        <a:bodyPr/>
        <a:lstStyle/>
        <a:p>
          <a:endParaRPr lang="zh-CN" altLang="en-US"/>
        </a:p>
      </dgm:t>
    </dgm:pt>
    <dgm:pt modelId="{D8312462-017D-404A-973E-376AAC57DA7D}" type="sibTrans" cxnId="{FD7D80BD-5325-4F3B-B21D-4B307C7C9515}">
      <dgm:prSet/>
      <dgm:spPr/>
      <dgm:t>
        <a:bodyPr/>
        <a:lstStyle/>
        <a:p>
          <a:endParaRPr lang="zh-CN" altLang="en-US"/>
        </a:p>
      </dgm:t>
    </dgm:pt>
    <dgm:pt modelId="{DFCB75F9-A614-4F54-BA71-C6FECFE88E37}">
      <dgm:prSet phldrT="[Text]"/>
      <dgm:spPr>
        <a:solidFill>
          <a:srgbClr val="0070C0"/>
        </a:solidFill>
      </dgm:spPr>
      <dgm:t>
        <a:bodyPr/>
        <a:lstStyle/>
        <a:p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Publish</a:t>
          </a:r>
        </a:p>
        <a:p>
          <a:pPr rtl="0"/>
          <a:r>
            <a:rPr kumimoji="0" lang="en-US" altLang="zh-CN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Paper</a:t>
          </a:r>
          <a:endParaRPr lang="zh-CN" altLang="en-US" dirty="0">
            <a:solidFill>
              <a:schemeClr val="bg1"/>
            </a:solidFill>
          </a:endParaRPr>
        </a:p>
      </dgm:t>
    </dgm:pt>
    <dgm:pt modelId="{B59EC636-A347-4C8B-8A59-816699F1BD02}" type="parTrans" cxnId="{CFE194F9-B17E-44C0-A342-8580E308697F}">
      <dgm:prSet/>
      <dgm:spPr/>
      <dgm:t>
        <a:bodyPr/>
        <a:lstStyle/>
        <a:p>
          <a:endParaRPr lang="zh-CN" altLang="en-US"/>
        </a:p>
      </dgm:t>
    </dgm:pt>
    <dgm:pt modelId="{C779FC34-DC24-4C3C-8F8F-DC7990C4E0CB}" type="sibTrans" cxnId="{CFE194F9-B17E-44C0-A342-8580E308697F}">
      <dgm:prSet/>
      <dgm:spPr/>
      <dgm:t>
        <a:bodyPr/>
        <a:lstStyle/>
        <a:p>
          <a:endParaRPr lang="zh-CN" altLang="en-US"/>
        </a:p>
      </dgm:t>
    </dgm:pt>
    <dgm:pt modelId="{1B6D1F4A-02CE-4386-BFCE-B0532F61CC09}" type="pres">
      <dgm:prSet presAssocID="{6EE8A1EE-DE0E-479C-BDCA-315B3DB03266}" presName="cycle" presStyleCnt="0">
        <dgm:presLayoutVars>
          <dgm:dir/>
          <dgm:resizeHandles val="exact"/>
        </dgm:presLayoutVars>
      </dgm:prSet>
      <dgm:spPr/>
    </dgm:pt>
    <dgm:pt modelId="{76105939-8755-44B1-B065-822AB497FF81}" type="pres">
      <dgm:prSet presAssocID="{56A5C225-21FC-4FE0-943F-40EADCBD2F14}" presName="node" presStyleLbl="node1" presStyleIdx="0" presStyleCnt="5">
        <dgm:presLayoutVars>
          <dgm:bulletEnabled val="1"/>
        </dgm:presLayoutVars>
      </dgm:prSet>
      <dgm:spPr/>
    </dgm:pt>
    <dgm:pt modelId="{FFBC22E7-BDF3-4F52-B28D-55EA8A0621ED}" type="pres">
      <dgm:prSet presAssocID="{56A5C225-21FC-4FE0-943F-40EADCBD2F14}" presName="spNode" presStyleCnt="0"/>
      <dgm:spPr/>
    </dgm:pt>
    <dgm:pt modelId="{42ADF13B-B164-4C9C-9C1B-DDD6B981C4FB}" type="pres">
      <dgm:prSet presAssocID="{441478E4-F845-4071-9AE1-345435415D94}" presName="sibTrans" presStyleLbl="sibTrans1D1" presStyleIdx="0" presStyleCnt="5"/>
      <dgm:spPr/>
    </dgm:pt>
    <dgm:pt modelId="{5D5451A6-7380-4B12-A742-6DDE26C5C761}" type="pres">
      <dgm:prSet presAssocID="{C8CF88DD-2E87-43A3-8EEC-1F1B24C6B3B6}" presName="node" presStyleLbl="node1" presStyleIdx="1" presStyleCnt="5">
        <dgm:presLayoutVars>
          <dgm:bulletEnabled val="1"/>
        </dgm:presLayoutVars>
      </dgm:prSet>
      <dgm:spPr/>
    </dgm:pt>
    <dgm:pt modelId="{2183CA3A-13F1-4F64-8322-45AC6B716216}" type="pres">
      <dgm:prSet presAssocID="{C8CF88DD-2E87-43A3-8EEC-1F1B24C6B3B6}" presName="spNode" presStyleCnt="0"/>
      <dgm:spPr/>
    </dgm:pt>
    <dgm:pt modelId="{48848803-78A9-48C2-AD28-43083439FF39}" type="pres">
      <dgm:prSet presAssocID="{FD26DF79-BB19-401C-ABFC-C4ABB920D735}" presName="sibTrans" presStyleLbl="sibTrans1D1" presStyleIdx="1" presStyleCnt="5"/>
      <dgm:spPr/>
    </dgm:pt>
    <dgm:pt modelId="{DF12629F-3F2F-47CC-9695-9AC359D850E2}" type="pres">
      <dgm:prSet presAssocID="{85E1D2FC-53BA-4D95-9FB4-2713F4627334}" presName="node" presStyleLbl="node1" presStyleIdx="2" presStyleCnt="5">
        <dgm:presLayoutVars>
          <dgm:bulletEnabled val="1"/>
        </dgm:presLayoutVars>
      </dgm:prSet>
      <dgm:spPr/>
    </dgm:pt>
    <dgm:pt modelId="{86C3F9D7-CC46-4D37-8752-08841726DE8F}" type="pres">
      <dgm:prSet presAssocID="{85E1D2FC-53BA-4D95-9FB4-2713F4627334}" presName="spNode" presStyleCnt="0"/>
      <dgm:spPr/>
    </dgm:pt>
    <dgm:pt modelId="{F2E4A4E2-CF05-40AB-AA2D-DDA9ABDB8BD8}" type="pres">
      <dgm:prSet presAssocID="{428AD2F7-C8A0-4909-A956-F4812B697D7F}" presName="sibTrans" presStyleLbl="sibTrans1D1" presStyleIdx="2" presStyleCnt="5"/>
      <dgm:spPr/>
    </dgm:pt>
    <dgm:pt modelId="{246C48A7-A297-4A2A-BD6B-7E4D1C4A647A}" type="pres">
      <dgm:prSet presAssocID="{CCE092C5-79E8-4123-B8F0-FEA73E45280C}" presName="node" presStyleLbl="node1" presStyleIdx="3" presStyleCnt="5">
        <dgm:presLayoutVars>
          <dgm:bulletEnabled val="1"/>
        </dgm:presLayoutVars>
      </dgm:prSet>
      <dgm:spPr/>
    </dgm:pt>
    <dgm:pt modelId="{3C8AB367-52D7-4298-84EF-42E40CCF47E3}" type="pres">
      <dgm:prSet presAssocID="{CCE092C5-79E8-4123-B8F0-FEA73E45280C}" presName="spNode" presStyleCnt="0"/>
      <dgm:spPr/>
    </dgm:pt>
    <dgm:pt modelId="{682E1B2D-FBB4-4106-8F54-AF5C55E689AF}" type="pres">
      <dgm:prSet presAssocID="{D8312462-017D-404A-973E-376AAC57DA7D}" presName="sibTrans" presStyleLbl="sibTrans1D1" presStyleIdx="3" presStyleCnt="5"/>
      <dgm:spPr/>
    </dgm:pt>
    <dgm:pt modelId="{F36A7D86-55FF-474E-BFA2-3D6C32EA2E0A}" type="pres">
      <dgm:prSet presAssocID="{DFCB75F9-A614-4F54-BA71-C6FECFE88E37}" presName="node" presStyleLbl="node1" presStyleIdx="4" presStyleCnt="5">
        <dgm:presLayoutVars>
          <dgm:bulletEnabled val="1"/>
        </dgm:presLayoutVars>
      </dgm:prSet>
      <dgm:spPr/>
    </dgm:pt>
    <dgm:pt modelId="{58DD4D41-32D0-43EA-8D9A-54C995A105CD}" type="pres">
      <dgm:prSet presAssocID="{DFCB75F9-A614-4F54-BA71-C6FECFE88E37}" presName="spNode" presStyleCnt="0"/>
      <dgm:spPr/>
    </dgm:pt>
    <dgm:pt modelId="{739F0DA0-7C7D-4307-B8A2-AE686F717AE2}" type="pres">
      <dgm:prSet presAssocID="{C779FC34-DC24-4C3C-8F8F-DC7990C4E0CB}" presName="sibTrans" presStyleLbl="sibTrans1D1" presStyleIdx="4" presStyleCnt="5"/>
      <dgm:spPr/>
    </dgm:pt>
  </dgm:ptLst>
  <dgm:cxnLst>
    <dgm:cxn modelId="{ED8C7119-4B02-4F25-88DB-D9B216E94A07}" srcId="{6EE8A1EE-DE0E-479C-BDCA-315B3DB03266}" destId="{56A5C225-21FC-4FE0-943F-40EADCBD2F14}" srcOrd="0" destOrd="0" parTransId="{6688E136-7D3F-450F-B094-716294D5410C}" sibTransId="{441478E4-F845-4071-9AE1-345435415D94}"/>
    <dgm:cxn modelId="{FC72382B-A5E1-4647-A2D8-7E4D0548AAAD}" type="presOf" srcId="{FD26DF79-BB19-401C-ABFC-C4ABB920D735}" destId="{48848803-78A9-48C2-AD28-43083439FF39}" srcOrd="0" destOrd="0" presId="urn:microsoft.com/office/officeart/2005/8/layout/cycle5"/>
    <dgm:cxn modelId="{3609C532-ED56-44F6-9270-4429BFFC1E8C}" type="presOf" srcId="{428AD2F7-C8A0-4909-A956-F4812B697D7F}" destId="{F2E4A4E2-CF05-40AB-AA2D-DDA9ABDB8BD8}" srcOrd="0" destOrd="0" presId="urn:microsoft.com/office/officeart/2005/8/layout/cycle5"/>
    <dgm:cxn modelId="{C8DD2033-67DC-4D06-A4AE-3F1B6DE2BF10}" type="presOf" srcId="{CCE092C5-79E8-4123-B8F0-FEA73E45280C}" destId="{246C48A7-A297-4A2A-BD6B-7E4D1C4A647A}" srcOrd="0" destOrd="0" presId="urn:microsoft.com/office/officeart/2005/8/layout/cycle5"/>
    <dgm:cxn modelId="{1ED4B972-4BC4-45B1-9F1F-2093FF2E26B7}" type="presOf" srcId="{56A5C225-21FC-4FE0-943F-40EADCBD2F14}" destId="{76105939-8755-44B1-B065-822AB497FF81}" srcOrd="0" destOrd="0" presId="urn:microsoft.com/office/officeart/2005/8/layout/cycle5"/>
    <dgm:cxn modelId="{AE7C6E73-1A95-4C1F-8EEB-87DE464BEC9D}" type="presOf" srcId="{C779FC34-DC24-4C3C-8F8F-DC7990C4E0CB}" destId="{739F0DA0-7C7D-4307-B8A2-AE686F717AE2}" srcOrd="0" destOrd="0" presId="urn:microsoft.com/office/officeart/2005/8/layout/cycle5"/>
    <dgm:cxn modelId="{7A478959-D470-4ABD-BAD5-EC211E7D229C}" type="presOf" srcId="{441478E4-F845-4071-9AE1-345435415D94}" destId="{42ADF13B-B164-4C9C-9C1B-DDD6B981C4FB}" srcOrd="0" destOrd="0" presId="urn:microsoft.com/office/officeart/2005/8/layout/cycle5"/>
    <dgm:cxn modelId="{FD7D80BD-5325-4F3B-B21D-4B307C7C9515}" srcId="{6EE8A1EE-DE0E-479C-BDCA-315B3DB03266}" destId="{CCE092C5-79E8-4123-B8F0-FEA73E45280C}" srcOrd="3" destOrd="0" parTransId="{E09BDB2F-944B-458F-B0B9-7F51B923A77A}" sibTransId="{D8312462-017D-404A-973E-376AAC57DA7D}"/>
    <dgm:cxn modelId="{03D87CC2-AB01-4EE8-B8CA-46DE72055051}" srcId="{6EE8A1EE-DE0E-479C-BDCA-315B3DB03266}" destId="{C8CF88DD-2E87-43A3-8EEC-1F1B24C6B3B6}" srcOrd="1" destOrd="0" parTransId="{964A797F-A1F8-4FAB-8EAF-BE91F213C519}" sibTransId="{FD26DF79-BB19-401C-ABFC-C4ABB920D735}"/>
    <dgm:cxn modelId="{E06D96CC-12C0-4395-A87C-E8D8CB59F5DF}" srcId="{6EE8A1EE-DE0E-479C-BDCA-315B3DB03266}" destId="{85E1D2FC-53BA-4D95-9FB4-2713F4627334}" srcOrd="2" destOrd="0" parTransId="{7BC51715-BF68-45F5-93CA-2A2935F71BE2}" sibTransId="{428AD2F7-C8A0-4909-A956-F4812B697D7F}"/>
    <dgm:cxn modelId="{74B651D1-F5D4-4622-9C50-CA2DAE67FADD}" type="presOf" srcId="{DFCB75F9-A614-4F54-BA71-C6FECFE88E37}" destId="{F36A7D86-55FF-474E-BFA2-3D6C32EA2E0A}" srcOrd="0" destOrd="0" presId="urn:microsoft.com/office/officeart/2005/8/layout/cycle5"/>
    <dgm:cxn modelId="{BAFC6BD5-6130-4BBF-8C99-CF99F8ADB2F5}" type="presOf" srcId="{C8CF88DD-2E87-43A3-8EEC-1F1B24C6B3B6}" destId="{5D5451A6-7380-4B12-A742-6DDE26C5C761}" srcOrd="0" destOrd="0" presId="urn:microsoft.com/office/officeart/2005/8/layout/cycle5"/>
    <dgm:cxn modelId="{6A22A0E0-12AD-4EEB-934F-D504E1B02967}" type="presOf" srcId="{85E1D2FC-53BA-4D95-9FB4-2713F4627334}" destId="{DF12629F-3F2F-47CC-9695-9AC359D850E2}" srcOrd="0" destOrd="0" presId="urn:microsoft.com/office/officeart/2005/8/layout/cycle5"/>
    <dgm:cxn modelId="{124BA6E2-889F-4823-92D3-067C2F401ACE}" type="presOf" srcId="{6EE8A1EE-DE0E-479C-BDCA-315B3DB03266}" destId="{1B6D1F4A-02CE-4386-BFCE-B0532F61CC09}" srcOrd="0" destOrd="0" presId="urn:microsoft.com/office/officeart/2005/8/layout/cycle5"/>
    <dgm:cxn modelId="{F0B3BDED-6FB5-4848-BCCB-E1BE6DAA337E}" type="presOf" srcId="{D8312462-017D-404A-973E-376AAC57DA7D}" destId="{682E1B2D-FBB4-4106-8F54-AF5C55E689AF}" srcOrd="0" destOrd="0" presId="urn:microsoft.com/office/officeart/2005/8/layout/cycle5"/>
    <dgm:cxn modelId="{CFE194F9-B17E-44C0-A342-8580E308697F}" srcId="{6EE8A1EE-DE0E-479C-BDCA-315B3DB03266}" destId="{DFCB75F9-A614-4F54-BA71-C6FECFE88E37}" srcOrd="4" destOrd="0" parTransId="{B59EC636-A347-4C8B-8A59-816699F1BD02}" sibTransId="{C779FC34-DC24-4C3C-8F8F-DC7990C4E0CB}"/>
    <dgm:cxn modelId="{8ED0CDDD-5E38-41CD-9F7D-ECCB7E29CDA1}" type="presParOf" srcId="{1B6D1F4A-02CE-4386-BFCE-B0532F61CC09}" destId="{76105939-8755-44B1-B065-822AB497FF81}" srcOrd="0" destOrd="0" presId="urn:microsoft.com/office/officeart/2005/8/layout/cycle5"/>
    <dgm:cxn modelId="{700839CE-6FCB-43E1-A9C1-D672EE01C475}" type="presParOf" srcId="{1B6D1F4A-02CE-4386-BFCE-B0532F61CC09}" destId="{FFBC22E7-BDF3-4F52-B28D-55EA8A0621ED}" srcOrd="1" destOrd="0" presId="urn:microsoft.com/office/officeart/2005/8/layout/cycle5"/>
    <dgm:cxn modelId="{BC0BFA6A-FCDC-463F-AD19-3E2AA06DD369}" type="presParOf" srcId="{1B6D1F4A-02CE-4386-BFCE-B0532F61CC09}" destId="{42ADF13B-B164-4C9C-9C1B-DDD6B981C4FB}" srcOrd="2" destOrd="0" presId="urn:microsoft.com/office/officeart/2005/8/layout/cycle5"/>
    <dgm:cxn modelId="{3AC6EDE5-5806-4BDA-A97E-6F72A4AD3E2B}" type="presParOf" srcId="{1B6D1F4A-02CE-4386-BFCE-B0532F61CC09}" destId="{5D5451A6-7380-4B12-A742-6DDE26C5C761}" srcOrd="3" destOrd="0" presId="urn:microsoft.com/office/officeart/2005/8/layout/cycle5"/>
    <dgm:cxn modelId="{EAC82BE7-BE7F-406D-AF9E-9781B50208FB}" type="presParOf" srcId="{1B6D1F4A-02CE-4386-BFCE-B0532F61CC09}" destId="{2183CA3A-13F1-4F64-8322-45AC6B716216}" srcOrd="4" destOrd="0" presId="urn:microsoft.com/office/officeart/2005/8/layout/cycle5"/>
    <dgm:cxn modelId="{85B2F0E4-F7BD-4B47-BB51-DA135FDF0EEA}" type="presParOf" srcId="{1B6D1F4A-02CE-4386-BFCE-B0532F61CC09}" destId="{48848803-78A9-48C2-AD28-43083439FF39}" srcOrd="5" destOrd="0" presId="urn:microsoft.com/office/officeart/2005/8/layout/cycle5"/>
    <dgm:cxn modelId="{DFFBE5F3-1B35-43F4-B92B-AA289E8EF5AD}" type="presParOf" srcId="{1B6D1F4A-02CE-4386-BFCE-B0532F61CC09}" destId="{DF12629F-3F2F-47CC-9695-9AC359D850E2}" srcOrd="6" destOrd="0" presId="urn:microsoft.com/office/officeart/2005/8/layout/cycle5"/>
    <dgm:cxn modelId="{A45A0F92-D901-46E3-B5A2-E8A117AC0A2F}" type="presParOf" srcId="{1B6D1F4A-02CE-4386-BFCE-B0532F61CC09}" destId="{86C3F9D7-CC46-4D37-8752-08841726DE8F}" srcOrd="7" destOrd="0" presId="urn:microsoft.com/office/officeart/2005/8/layout/cycle5"/>
    <dgm:cxn modelId="{0FB9F628-E648-44EB-938C-A8053112F095}" type="presParOf" srcId="{1B6D1F4A-02CE-4386-BFCE-B0532F61CC09}" destId="{F2E4A4E2-CF05-40AB-AA2D-DDA9ABDB8BD8}" srcOrd="8" destOrd="0" presId="urn:microsoft.com/office/officeart/2005/8/layout/cycle5"/>
    <dgm:cxn modelId="{1E5275BA-8D39-4E3B-8AE8-739976DD2F0F}" type="presParOf" srcId="{1B6D1F4A-02CE-4386-BFCE-B0532F61CC09}" destId="{246C48A7-A297-4A2A-BD6B-7E4D1C4A647A}" srcOrd="9" destOrd="0" presId="urn:microsoft.com/office/officeart/2005/8/layout/cycle5"/>
    <dgm:cxn modelId="{592BA73D-FDBF-4C68-BE84-B24AB7E5C040}" type="presParOf" srcId="{1B6D1F4A-02CE-4386-BFCE-B0532F61CC09}" destId="{3C8AB367-52D7-4298-84EF-42E40CCF47E3}" srcOrd="10" destOrd="0" presId="urn:microsoft.com/office/officeart/2005/8/layout/cycle5"/>
    <dgm:cxn modelId="{21C14F94-8C34-4C33-A3D2-0777F5F6DE86}" type="presParOf" srcId="{1B6D1F4A-02CE-4386-BFCE-B0532F61CC09}" destId="{682E1B2D-FBB4-4106-8F54-AF5C55E689AF}" srcOrd="11" destOrd="0" presId="urn:microsoft.com/office/officeart/2005/8/layout/cycle5"/>
    <dgm:cxn modelId="{33B2B718-5FDD-4E1B-B203-E663680B77CC}" type="presParOf" srcId="{1B6D1F4A-02CE-4386-BFCE-B0532F61CC09}" destId="{F36A7D86-55FF-474E-BFA2-3D6C32EA2E0A}" srcOrd="12" destOrd="0" presId="urn:microsoft.com/office/officeart/2005/8/layout/cycle5"/>
    <dgm:cxn modelId="{1F7949D2-B695-467A-BE4F-0F09F82E8097}" type="presParOf" srcId="{1B6D1F4A-02CE-4386-BFCE-B0532F61CC09}" destId="{58DD4D41-32D0-43EA-8D9A-54C995A105CD}" srcOrd="13" destOrd="0" presId="urn:microsoft.com/office/officeart/2005/8/layout/cycle5"/>
    <dgm:cxn modelId="{56C9C3F5-3FCF-479D-A87C-9339E08F3504}" type="presParOf" srcId="{1B6D1F4A-02CE-4386-BFCE-B0532F61CC09}" destId="{739F0DA0-7C7D-4307-B8A2-AE686F717AE2}" srcOrd="14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2B14DD-C108-4654-BDC9-562686BA8F0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A3BB0C1-BC87-4318-B65E-35D419C7D0CE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Write</a:t>
          </a:r>
        </a:p>
      </dgm:t>
    </dgm:pt>
    <dgm:pt modelId="{0F54CDFE-8C45-4437-9432-AFE812370D35}" type="parTrans" cxnId="{BE812A80-7243-4253-A8ED-09261D95C5AB}">
      <dgm:prSet/>
      <dgm:spPr/>
      <dgm:t>
        <a:bodyPr/>
        <a:lstStyle/>
        <a:p>
          <a:endParaRPr lang="en-GB"/>
        </a:p>
      </dgm:t>
    </dgm:pt>
    <dgm:pt modelId="{5106EAD7-E39F-4235-AC33-F870A2B7C7A0}" type="sibTrans" cxnId="{BE812A80-7243-4253-A8ED-09261D95C5AB}">
      <dgm:prSet/>
      <dgm:spPr/>
      <dgm:t>
        <a:bodyPr/>
        <a:lstStyle/>
        <a:p>
          <a:endParaRPr lang="en-GB"/>
        </a:p>
      </dgm:t>
    </dgm:pt>
    <dgm:pt modelId="{24D37DC5-5F3C-421C-AA7F-1027DCD83340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Submit</a:t>
          </a:r>
        </a:p>
      </dgm:t>
    </dgm:pt>
    <dgm:pt modelId="{D122C12B-2AE2-45FD-B641-709267EE6CAC}" type="parTrans" cxnId="{7FEB3D18-C252-4C78-BD03-B4867D4376A4}">
      <dgm:prSet/>
      <dgm:spPr/>
      <dgm:t>
        <a:bodyPr/>
        <a:lstStyle/>
        <a:p>
          <a:endParaRPr lang="en-GB"/>
        </a:p>
      </dgm:t>
    </dgm:pt>
    <dgm:pt modelId="{2A590264-DF1C-4AC5-80AC-394F3DD3E375}" type="sibTrans" cxnId="{7FEB3D18-C252-4C78-BD03-B4867D4376A4}">
      <dgm:prSet/>
      <dgm:spPr/>
      <dgm:t>
        <a:bodyPr/>
        <a:lstStyle/>
        <a:p>
          <a:endParaRPr lang="en-GB"/>
        </a:p>
      </dgm:t>
    </dgm:pt>
    <dgm:pt modelId="{AA080543-11FB-4B40-8079-59C9841B8A03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Review</a:t>
          </a:r>
        </a:p>
      </dgm:t>
    </dgm:pt>
    <dgm:pt modelId="{0C8AA1E2-A050-4F29-A577-64D75C921F45}" type="parTrans" cxnId="{25F84236-EE95-44AF-A5D1-3463A18E6360}">
      <dgm:prSet/>
      <dgm:spPr/>
      <dgm:t>
        <a:bodyPr/>
        <a:lstStyle/>
        <a:p>
          <a:endParaRPr lang="en-GB"/>
        </a:p>
      </dgm:t>
    </dgm:pt>
    <dgm:pt modelId="{A76E78A0-C7C7-42C9-AEFA-EEF4B9EC8909}" type="sibTrans" cxnId="{25F84236-EE95-44AF-A5D1-3463A18E6360}">
      <dgm:prSet/>
      <dgm:spPr/>
      <dgm:t>
        <a:bodyPr/>
        <a:lstStyle/>
        <a:p>
          <a:endParaRPr lang="en-GB"/>
        </a:p>
      </dgm:t>
    </dgm:pt>
    <dgm:pt modelId="{40FF366F-D3EB-4710-A905-E4234234111F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Revise</a:t>
          </a:r>
        </a:p>
      </dgm:t>
    </dgm:pt>
    <dgm:pt modelId="{E74650D7-8A30-406D-9453-C87C97E17036}" type="parTrans" cxnId="{E4C42BA5-ABF1-4A4B-B1F9-6840FF973347}">
      <dgm:prSet/>
      <dgm:spPr/>
      <dgm:t>
        <a:bodyPr/>
        <a:lstStyle/>
        <a:p>
          <a:endParaRPr lang="en-GB"/>
        </a:p>
      </dgm:t>
    </dgm:pt>
    <dgm:pt modelId="{1A6E019D-4937-42C7-9587-40CDDE9CE0F8}" type="sibTrans" cxnId="{E4C42BA5-ABF1-4A4B-B1F9-6840FF973347}">
      <dgm:prSet/>
      <dgm:spPr/>
      <dgm:t>
        <a:bodyPr/>
        <a:lstStyle/>
        <a:p>
          <a:endParaRPr lang="en-GB"/>
        </a:p>
      </dgm:t>
    </dgm:pt>
    <dgm:pt modelId="{172606F9-9111-4BD2-BB7F-63A1DF963A9D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Re-submit</a:t>
          </a:r>
        </a:p>
      </dgm:t>
    </dgm:pt>
    <dgm:pt modelId="{1B0B5F20-C49B-47BC-99C6-91444DC72E33}" type="parTrans" cxnId="{5DAD0DE0-E782-4384-BD60-8101E1D0625C}">
      <dgm:prSet/>
      <dgm:spPr/>
      <dgm:t>
        <a:bodyPr/>
        <a:lstStyle/>
        <a:p>
          <a:endParaRPr lang="en-GB"/>
        </a:p>
      </dgm:t>
    </dgm:pt>
    <dgm:pt modelId="{136A598B-A661-4DF0-8B0C-01A51D9BC326}" type="sibTrans" cxnId="{5DAD0DE0-E782-4384-BD60-8101E1D0625C}">
      <dgm:prSet/>
      <dgm:spPr/>
      <dgm:t>
        <a:bodyPr/>
        <a:lstStyle/>
        <a:p>
          <a:endParaRPr lang="en-GB"/>
        </a:p>
      </dgm:t>
    </dgm:pt>
    <dgm:pt modelId="{494B2743-97A3-4679-AFC5-BD55F41CA56C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Online publication</a:t>
          </a:r>
          <a:endParaRPr lang="en-GB" sz="900" b="1" dirty="0">
            <a:solidFill>
              <a:srgbClr val="1736B9"/>
            </a:solidFill>
          </a:endParaRPr>
        </a:p>
      </dgm:t>
    </dgm:pt>
    <dgm:pt modelId="{85D8AB37-3956-461E-B656-1F0C168FEDA3}" type="parTrans" cxnId="{22F663BC-6A57-4311-AB18-F84D9764C3F8}">
      <dgm:prSet/>
      <dgm:spPr/>
      <dgm:t>
        <a:bodyPr/>
        <a:lstStyle/>
        <a:p>
          <a:endParaRPr lang="en-GB"/>
        </a:p>
      </dgm:t>
    </dgm:pt>
    <dgm:pt modelId="{2746F4B0-3B0C-4C2E-89AE-A4621DCE4538}" type="sibTrans" cxnId="{22F663BC-6A57-4311-AB18-F84D9764C3F8}">
      <dgm:prSet/>
      <dgm:spPr/>
      <dgm:t>
        <a:bodyPr/>
        <a:lstStyle/>
        <a:p>
          <a:endParaRPr lang="en-GB"/>
        </a:p>
      </dgm:t>
    </dgm:pt>
    <dgm:pt modelId="{6CD0E9C6-006D-465B-804D-3B43D063641A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Print publication</a:t>
          </a:r>
        </a:p>
      </dgm:t>
    </dgm:pt>
    <dgm:pt modelId="{B08DDCEA-F4B3-40BE-B73E-C98C8AE1F9D3}" type="parTrans" cxnId="{3AF6497A-8406-4354-BFD5-730F992E295A}">
      <dgm:prSet/>
      <dgm:spPr/>
      <dgm:t>
        <a:bodyPr/>
        <a:lstStyle/>
        <a:p>
          <a:endParaRPr lang="en-GB"/>
        </a:p>
      </dgm:t>
    </dgm:pt>
    <dgm:pt modelId="{14F5ED86-B039-498E-BD7A-499F3C50CB99}" type="sibTrans" cxnId="{3AF6497A-8406-4354-BFD5-730F992E295A}">
      <dgm:prSet/>
      <dgm:spPr/>
      <dgm:t>
        <a:bodyPr/>
        <a:lstStyle/>
        <a:p>
          <a:endParaRPr lang="en-GB"/>
        </a:p>
      </dgm:t>
    </dgm:pt>
    <dgm:pt modelId="{4624333C-5518-47CE-A6FB-CA4AC188A3E9}">
      <dgm:prSet phldrT="[Text]" custT="1"/>
      <dgm:spPr/>
      <dgm:t>
        <a:bodyPr/>
        <a:lstStyle/>
        <a:p>
          <a:r>
            <a:rPr lang="en-GB" sz="1400" b="1" dirty="0">
              <a:solidFill>
                <a:srgbClr val="1736B9"/>
              </a:solidFill>
            </a:rPr>
            <a:t>Acceptance</a:t>
          </a:r>
        </a:p>
      </dgm:t>
    </dgm:pt>
    <dgm:pt modelId="{AF3D6954-9F7E-4F11-AB2C-3984D70C141F}" type="parTrans" cxnId="{AA419C67-31A6-4E34-8206-B06382B52809}">
      <dgm:prSet/>
      <dgm:spPr/>
      <dgm:t>
        <a:bodyPr/>
        <a:lstStyle/>
        <a:p>
          <a:endParaRPr lang="en-GB"/>
        </a:p>
      </dgm:t>
    </dgm:pt>
    <dgm:pt modelId="{D091CB96-84C3-45EE-B0F4-7800BD40FBCD}" type="sibTrans" cxnId="{AA419C67-31A6-4E34-8206-B06382B52809}">
      <dgm:prSet/>
      <dgm:spPr/>
      <dgm:t>
        <a:bodyPr/>
        <a:lstStyle/>
        <a:p>
          <a:endParaRPr lang="en-GB"/>
        </a:p>
      </dgm:t>
    </dgm:pt>
    <dgm:pt modelId="{E82DD962-A8B8-4A3D-B808-596F40502CBD}" type="pres">
      <dgm:prSet presAssocID="{C32B14DD-C108-4654-BDC9-562686BA8F00}" presName="Name0" presStyleCnt="0">
        <dgm:presLayoutVars>
          <dgm:dir/>
          <dgm:animLvl val="lvl"/>
          <dgm:resizeHandles val="exact"/>
        </dgm:presLayoutVars>
      </dgm:prSet>
      <dgm:spPr/>
    </dgm:pt>
    <dgm:pt modelId="{DAB5605A-AABC-4145-9252-0F5D3218DCC0}" type="pres">
      <dgm:prSet presAssocID="{6CD0E9C6-006D-465B-804D-3B43D063641A}" presName="boxAndChildren" presStyleCnt="0"/>
      <dgm:spPr/>
    </dgm:pt>
    <dgm:pt modelId="{589953CE-AF8D-476E-B340-3A17335D681F}" type="pres">
      <dgm:prSet presAssocID="{6CD0E9C6-006D-465B-804D-3B43D063641A}" presName="parentTextBox" presStyleLbl="node1" presStyleIdx="0" presStyleCnt="8"/>
      <dgm:spPr/>
    </dgm:pt>
    <dgm:pt modelId="{CFF20931-0D6C-4615-9BC4-96402119159A}" type="pres">
      <dgm:prSet presAssocID="{2746F4B0-3B0C-4C2E-89AE-A4621DCE4538}" presName="sp" presStyleCnt="0"/>
      <dgm:spPr/>
    </dgm:pt>
    <dgm:pt modelId="{A2B2F851-9E4D-4491-B580-826597BDCDA3}" type="pres">
      <dgm:prSet presAssocID="{494B2743-97A3-4679-AFC5-BD55F41CA56C}" presName="arrowAndChildren" presStyleCnt="0"/>
      <dgm:spPr/>
    </dgm:pt>
    <dgm:pt modelId="{D2D5D442-F516-4A7E-85EA-A77D21975BCA}" type="pres">
      <dgm:prSet presAssocID="{494B2743-97A3-4679-AFC5-BD55F41CA56C}" presName="parentTextArrow" presStyleLbl="node1" presStyleIdx="1" presStyleCnt="8"/>
      <dgm:spPr/>
    </dgm:pt>
    <dgm:pt modelId="{57E08B17-4A60-4D2E-9DEA-43B3E01364C4}" type="pres">
      <dgm:prSet presAssocID="{D091CB96-84C3-45EE-B0F4-7800BD40FBCD}" presName="sp" presStyleCnt="0"/>
      <dgm:spPr/>
    </dgm:pt>
    <dgm:pt modelId="{C1EC5BDA-4A03-4DE1-8C04-CE48AE19EB9E}" type="pres">
      <dgm:prSet presAssocID="{4624333C-5518-47CE-A6FB-CA4AC188A3E9}" presName="arrowAndChildren" presStyleCnt="0"/>
      <dgm:spPr/>
    </dgm:pt>
    <dgm:pt modelId="{242C1CB2-C4A0-4E12-A4FE-8548274A77F3}" type="pres">
      <dgm:prSet presAssocID="{4624333C-5518-47CE-A6FB-CA4AC188A3E9}" presName="parentTextArrow" presStyleLbl="node1" presStyleIdx="2" presStyleCnt="8"/>
      <dgm:spPr/>
    </dgm:pt>
    <dgm:pt modelId="{9091754F-CA91-4048-B5CF-30915034F144}" type="pres">
      <dgm:prSet presAssocID="{136A598B-A661-4DF0-8B0C-01A51D9BC326}" presName="sp" presStyleCnt="0"/>
      <dgm:spPr/>
    </dgm:pt>
    <dgm:pt modelId="{3A297D39-86F1-4676-9A67-92B830F1DC7B}" type="pres">
      <dgm:prSet presAssocID="{172606F9-9111-4BD2-BB7F-63A1DF963A9D}" presName="arrowAndChildren" presStyleCnt="0"/>
      <dgm:spPr/>
    </dgm:pt>
    <dgm:pt modelId="{DCFC5320-9FBD-49F0-B8DD-1230F9F8A967}" type="pres">
      <dgm:prSet presAssocID="{172606F9-9111-4BD2-BB7F-63A1DF963A9D}" presName="parentTextArrow" presStyleLbl="node1" presStyleIdx="3" presStyleCnt="8"/>
      <dgm:spPr/>
    </dgm:pt>
    <dgm:pt modelId="{80476CD0-3BEC-4DB9-9C94-EE191671D611}" type="pres">
      <dgm:prSet presAssocID="{1A6E019D-4937-42C7-9587-40CDDE9CE0F8}" presName="sp" presStyleCnt="0"/>
      <dgm:spPr/>
    </dgm:pt>
    <dgm:pt modelId="{F14F0EAD-66D6-4284-ADAF-F65A3F78BCC0}" type="pres">
      <dgm:prSet presAssocID="{40FF366F-D3EB-4710-A905-E4234234111F}" presName="arrowAndChildren" presStyleCnt="0"/>
      <dgm:spPr/>
    </dgm:pt>
    <dgm:pt modelId="{20F7C786-5BEF-4787-A044-05E836B793D6}" type="pres">
      <dgm:prSet presAssocID="{40FF366F-D3EB-4710-A905-E4234234111F}" presName="parentTextArrow" presStyleLbl="node1" presStyleIdx="4" presStyleCnt="8"/>
      <dgm:spPr/>
    </dgm:pt>
    <dgm:pt modelId="{55D1B8AB-EBF1-4509-9B6C-5C8253ECE293}" type="pres">
      <dgm:prSet presAssocID="{A76E78A0-C7C7-42C9-AEFA-EEF4B9EC8909}" presName="sp" presStyleCnt="0"/>
      <dgm:spPr/>
    </dgm:pt>
    <dgm:pt modelId="{1213868A-36E2-4C63-A435-D899A5295ED4}" type="pres">
      <dgm:prSet presAssocID="{AA080543-11FB-4B40-8079-59C9841B8A03}" presName="arrowAndChildren" presStyleCnt="0"/>
      <dgm:spPr/>
    </dgm:pt>
    <dgm:pt modelId="{4DDC2FE6-CAF1-461F-BEFA-8388A17FEF25}" type="pres">
      <dgm:prSet presAssocID="{AA080543-11FB-4B40-8079-59C9841B8A03}" presName="parentTextArrow" presStyleLbl="node1" presStyleIdx="5" presStyleCnt="8"/>
      <dgm:spPr/>
    </dgm:pt>
    <dgm:pt modelId="{32C66261-E87F-4C16-B8CE-8B04333F139A}" type="pres">
      <dgm:prSet presAssocID="{2A590264-DF1C-4AC5-80AC-394F3DD3E375}" presName="sp" presStyleCnt="0"/>
      <dgm:spPr/>
    </dgm:pt>
    <dgm:pt modelId="{8433FFB0-A026-4E33-8A07-F54551102D77}" type="pres">
      <dgm:prSet presAssocID="{24D37DC5-5F3C-421C-AA7F-1027DCD83340}" presName="arrowAndChildren" presStyleCnt="0"/>
      <dgm:spPr/>
    </dgm:pt>
    <dgm:pt modelId="{36B623EC-75EA-42B5-B261-47D029C325C6}" type="pres">
      <dgm:prSet presAssocID="{24D37DC5-5F3C-421C-AA7F-1027DCD83340}" presName="parentTextArrow" presStyleLbl="node1" presStyleIdx="6" presStyleCnt="8"/>
      <dgm:spPr/>
    </dgm:pt>
    <dgm:pt modelId="{570FF447-BA36-429A-9771-2734FCEF90DF}" type="pres">
      <dgm:prSet presAssocID="{5106EAD7-E39F-4235-AC33-F870A2B7C7A0}" presName="sp" presStyleCnt="0"/>
      <dgm:spPr/>
    </dgm:pt>
    <dgm:pt modelId="{73737F53-C5B6-4FA1-BA1C-25C2807A8F9B}" type="pres">
      <dgm:prSet presAssocID="{DA3BB0C1-BC87-4318-B65E-35D419C7D0CE}" presName="arrowAndChildren" presStyleCnt="0"/>
      <dgm:spPr/>
    </dgm:pt>
    <dgm:pt modelId="{CC2850F2-85EB-430E-BAD1-2FE38A640118}" type="pres">
      <dgm:prSet presAssocID="{DA3BB0C1-BC87-4318-B65E-35D419C7D0CE}" presName="parentTextArrow" presStyleLbl="node1" presStyleIdx="7" presStyleCnt="8"/>
      <dgm:spPr/>
    </dgm:pt>
  </dgm:ptLst>
  <dgm:cxnLst>
    <dgm:cxn modelId="{CDFE080F-92B0-4AE8-9DA7-ED715C0667EC}" type="presOf" srcId="{494B2743-97A3-4679-AFC5-BD55F41CA56C}" destId="{D2D5D442-F516-4A7E-85EA-A77D21975BCA}" srcOrd="0" destOrd="0" presId="urn:microsoft.com/office/officeart/2005/8/layout/process4"/>
    <dgm:cxn modelId="{F4440A10-8F95-4057-A694-E7BD552FC17D}" type="presOf" srcId="{40FF366F-D3EB-4710-A905-E4234234111F}" destId="{20F7C786-5BEF-4787-A044-05E836B793D6}" srcOrd="0" destOrd="0" presId="urn:microsoft.com/office/officeart/2005/8/layout/process4"/>
    <dgm:cxn modelId="{070FBC17-E579-4B3F-98B9-A0E854909056}" type="presOf" srcId="{172606F9-9111-4BD2-BB7F-63A1DF963A9D}" destId="{DCFC5320-9FBD-49F0-B8DD-1230F9F8A967}" srcOrd="0" destOrd="0" presId="urn:microsoft.com/office/officeart/2005/8/layout/process4"/>
    <dgm:cxn modelId="{7FEB3D18-C252-4C78-BD03-B4867D4376A4}" srcId="{C32B14DD-C108-4654-BDC9-562686BA8F00}" destId="{24D37DC5-5F3C-421C-AA7F-1027DCD83340}" srcOrd="1" destOrd="0" parTransId="{D122C12B-2AE2-45FD-B641-709267EE6CAC}" sibTransId="{2A590264-DF1C-4AC5-80AC-394F3DD3E375}"/>
    <dgm:cxn modelId="{0B923D25-1D46-4B91-B146-B80D71FA4D4D}" type="presOf" srcId="{DA3BB0C1-BC87-4318-B65E-35D419C7D0CE}" destId="{CC2850F2-85EB-430E-BAD1-2FE38A640118}" srcOrd="0" destOrd="0" presId="urn:microsoft.com/office/officeart/2005/8/layout/process4"/>
    <dgm:cxn modelId="{25F84236-EE95-44AF-A5D1-3463A18E6360}" srcId="{C32B14DD-C108-4654-BDC9-562686BA8F00}" destId="{AA080543-11FB-4B40-8079-59C9841B8A03}" srcOrd="2" destOrd="0" parTransId="{0C8AA1E2-A050-4F29-A577-64D75C921F45}" sibTransId="{A76E78A0-C7C7-42C9-AEFA-EEF4B9EC8909}"/>
    <dgm:cxn modelId="{AA419C67-31A6-4E34-8206-B06382B52809}" srcId="{C32B14DD-C108-4654-BDC9-562686BA8F00}" destId="{4624333C-5518-47CE-A6FB-CA4AC188A3E9}" srcOrd="5" destOrd="0" parTransId="{AF3D6954-9F7E-4F11-AB2C-3984D70C141F}" sibTransId="{D091CB96-84C3-45EE-B0F4-7800BD40FBCD}"/>
    <dgm:cxn modelId="{C60FF054-D69F-4A30-819A-F2805D781E3D}" type="presOf" srcId="{24D37DC5-5F3C-421C-AA7F-1027DCD83340}" destId="{36B623EC-75EA-42B5-B261-47D029C325C6}" srcOrd="0" destOrd="0" presId="urn:microsoft.com/office/officeart/2005/8/layout/process4"/>
    <dgm:cxn modelId="{71940F57-672B-4E4A-9733-EF1A18CA7D41}" type="presOf" srcId="{AA080543-11FB-4B40-8079-59C9841B8A03}" destId="{4DDC2FE6-CAF1-461F-BEFA-8388A17FEF25}" srcOrd="0" destOrd="0" presId="urn:microsoft.com/office/officeart/2005/8/layout/process4"/>
    <dgm:cxn modelId="{3AF6497A-8406-4354-BFD5-730F992E295A}" srcId="{C32B14DD-C108-4654-BDC9-562686BA8F00}" destId="{6CD0E9C6-006D-465B-804D-3B43D063641A}" srcOrd="7" destOrd="0" parTransId="{B08DDCEA-F4B3-40BE-B73E-C98C8AE1F9D3}" sibTransId="{14F5ED86-B039-498E-BD7A-499F3C50CB99}"/>
    <dgm:cxn modelId="{BE812A80-7243-4253-A8ED-09261D95C5AB}" srcId="{C32B14DD-C108-4654-BDC9-562686BA8F00}" destId="{DA3BB0C1-BC87-4318-B65E-35D419C7D0CE}" srcOrd="0" destOrd="0" parTransId="{0F54CDFE-8C45-4437-9432-AFE812370D35}" sibTransId="{5106EAD7-E39F-4235-AC33-F870A2B7C7A0}"/>
    <dgm:cxn modelId="{E4C42BA5-ABF1-4A4B-B1F9-6840FF973347}" srcId="{C32B14DD-C108-4654-BDC9-562686BA8F00}" destId="{40FF366F-D3EB-4710-A905-E4234234111F}" srcOrd="3" destOrd="0" parTransId="{E74650D7-8A30-406D-9453-C87C97E17036}" sibTransId="{1A6E019D-4937-42C7-9587-40CDDE9CE0F8}"/>
    <dgm:cxn modelId="{22F663BC-6A57-4311-AB18-F84D9764C3F8}" srcId="{C32B14DD-C108-4654-BDC9-562686BA8F00}" destId="{494B2743-97A3-4679-AFC5-BD55F41CA56C}" srcOrd="6" destOrd="0" parTransId="{85D8AB37-3956-461E-B656-1F0C168FEDA3}" sibTransId="{2746F4B0-3B0C-4C2E-89AE-A4621DCE4538}"/>
    <dgm:cxn modelId="{A07D95C5-11FA-4224-85BF-B4BC8EF1E074}" type="presOf" srcId="{6CD0E9C6-006D-465B-804D-3B43D063641A}" destId="{589953CE-AF8D-476E-B340-3A17335D681F}" srcOrd="0" destOrd="0" presId="urn:microsoft.com/office/officeart/2005/8/layout/process4"/>
    <dgm:cxn modelId="{5DAD0DE0-E782-4384-BD60-8101E1D0625C}" srcId="{C32B14DD-C108-4654-BDC9-562686BA8F00}" destId="{172606F9-9111-4BD2-BB7F-63A1DF963A9D}" srcOrd="4" destOrd="0" parTransId="{1B0B5F20-C49B-47BC-99C6-91444DC72E33}" sibTransId="{136A598B-A661-4DF0-8B0C-01A51D9BC326}"/>
    <dgm:cxn modelId="{F5D40BE5-F52E-420F-970D-7323C55233FA}" type="presOf" srcId="{C32B14DD-C108-4654-BDC9-562686BA8F00}" destId="{E82DD962-A8B8-4A3D-B808-596F40502CBD}" srcOrd="0" destOrd="0" presId="urn:microsoft.com/office/officeart/2005/8/layout/process4"/>
    <dgm:cxn modelId="{9F75ECE5-23A2-4632-9CC8-C8A3D69D4976}" type="presOf" srcId="{4624333C-5518-47CE-A6FB-CA4AC188A3E9}" destId="{242C1CB2-C4A0-4E12-A4FE-8548274A77F3}" srcOrd="0" destOrd="0" presId="urn:microsoft.com/office/officeart/2005/8/layout/process4"/>
    <dgm:cxn modelId="{D4724A86-FDC7-4387-A9B7-8A3F80103D3B}" type="presParOf" srcId="{E82DD962-A8B8-4A3D-B808-596F40502CBD}" destId="{DAB5605A-AABC-4145-9252-0F5D3218DCC0}" srcOrd="0" destOrd="0" presId="urn:microsoft.com/office/officeart/2005/8/layout/process4"/>
    <dgm:cxn modelId="{02FF640D-5DEB-4C99-8C8C-1F098AFC480E}" type="presParOf" srcId="{DAB5605A-AABC-4145-9252-0F5D3218DCC0}" destId="{589953CE-AF8D-476E-B340-3A17335D681F}" srcOrd="0" destOrd="0" presId="urn:microsoft.com/office/officeart/2005/8/layout/process4"/>
    <dgm:cxn modelId="{DBF0F5F2-AFBB-4ADB-8D93-07CAB96825DE}" type="presParOf" srcId="{E82DD962-A8B8-4A3D-B808-596F40502CBD}" destId="{CFF20931-0D6C-4615-9BC4-96402119159A}" srcOrd="1" destOrd="0" presId="urn:microsoft.com/office/officeart/2005/8/layout/process4"/>
    <dgm:cxn modelId="{07E5C816-8F31-4FD0-8344-C5A0C3DDB65D}" type="presParOf" srcId="{E82DD962-A8B8-4A3D-B808-596F40502CBD}" destId="{A2B2F851-9E4D-4491-B580-826597BDCDA3}" srcOrd="2" destOrd="0" presId="urn:microsoft.com/office/officeart/2005/8/layout/process4"/>
    <dgm:cxn modelId="{CB20E7AD-5A63-4D7E-BD02-37813A3B3798}" type="presParOf" srcId="{A2B2F851-9E4D-4491-B580-826597BDCDA3}" destId="{D2D5D442-F516-4A7E-85EA-A77D21975BCA}" srcOrd="0" destOrd="0" presId="urn:microsoft.com/office/officeart/2005/8/layout/process4"/>
    <dgm:cxn modelId="{58198152-F7AA-4A3A-8B35-A196831788A2}" type="presParOf" srcId="{E82DD962-A8B8-4A3D-B808-596F40502CBD}" destId="{57E08B17-4A60-4D2E-9DEA-43B3E01364C4}" srcOrd="3" destOrd="0" presId="urn:microsoft.com/office/officeart/2005/8/layout/process4"/>
    <dgm:cxn modelId="{D8352D95-ACB0-4D82-B5F4-549EB7EB639B}" type="presParOf" srcId="{E82DD962-A8B8-4A3D-B808-596F40502CBD}" destId="{C1EC5BDA-4A03-4DE1-8C04-CE48AE19EB9E}" srcOrd="4" destOrd="0" presId="urn:microsoft.com/office/officeart/2005/8/layout/process4"/>
    <dgm:cxn modelId="{EA759AA2-1DA8-42D9-A562-DE33276C8DAC}" type="presParOf" srcId="{C1EC5BDA-4A03-4DE1-8C04-CE48AE19EB9E}" destId="{242C1CB2-C4A0-4E12-A4FE-8548274A77F3}" srcOrd="0" destOrd="0" presId="urn:microsoft.com/office/officeart/2005/8/layout/process4"/>
    <dgm:cxn modelId="{B0B7E34E-AE31-43CE-8898-B9A520563A59}" type="presParOf" srcId="{E82DD962-A8B8-4A3D-B808-596F40502CBD}" destId="{9091754F-CA91-4048-B5CF-30915034F144}" srcOrd="5" destOrd="0" presId="urn:microsoft.com/office/officeart/2005/8/layout/process4"/>
    <dgm:cxn modelId="{5C2FD55A-FB68-4C9D-81EB-59F810556A39}" type="presParOf" srcId="{E82DD962-A8B8-4A3D-B808-596F40502CBD}" destId="{3A297D39-86F1-4676-9A67-92B830F1DC7B}" srcOrd="6" destOrd="0" presId="urn:microsoft.com/office/officeart/2005/8/layout/process4"/>
    <dgm:cxn modelId="{EBEF7A53-0366-40E3-9168-4EA916942BFB}" type="presParOf" srcId="{3A297D39-86F1-4676-9A67-92B830F1DC7B}" destId="{DCFC5320-9FBD-49F0-B8DD-1230F9F8A967}" srcOrd="0" destOrd="0" presId="urn:microsoft.com/office/officeart/2005/8/layout/process4"/>
    <dgm:cxn modelId="{8A271FE0-3E36-41F0-BFBA-D26CCBC6FE7D}" type="presParOf" srcId="{E82DD962-A8B8-4A3D-B808-596F40502CBD}" destId="{80476CD0-3BEC-4DB9-9C94-EE191671D611}" srcOrd="7" destOrd="0" presId="urn:microsoft.com/office/officeart/2005/8/layout/process4"/>
    <dgm:cxn modelId="{52DC29B4-B321-425C-A9D1-F09A04DD7B52}" type="presParOf" srcId="{E82DD962-A8B8-4A3D-B808-596F40502CBD}" destId="{F14F0EAD-66D6-4284-ADAF-F65A3F78BCC0}" srcOrd="8" destOrd="0" presId="urn:microsoft.com/office/officeart/2005/8/layout/process4"/>
    <dgm:cxn modelId="{27C9282F-1EE2-4453-AF77-8F830F46F0A5}" type="presParOf" srcId="{F14F0EAD-66D6-4284-ADAF-F65A3F78BCC0}" destId="{20F7C786-5BEF-4787-A044-05E836B793D6}" srcOrd="0" destOrd="0" presId="urn:microsoft.com/office/officeart/2005/8/layout/process4"/>
    <dgm:cxn modelId="{BFAFC682-DCC8-4322-9821-EBDE42ADAC10}" type="presParOf" srcId="{E82DD962-A8B8-4A3D-B808-596F40502CBD}" destId="{55D1B8AB-EBF1-4509-9B6C-5C8253ECE293}" srcOrd="9" destOrd="0" presId="urn:microsoft.com/office/officeart/2005/8/layout/process4"/>
    <dgm:cxn modelId="{ED1AB531-5F66-4431-BBB3-A8B7730C00FD}" type="presParOf" srcId="{E82DD962-A8B8-4A3D-B808-596F40502CBD}" destId="{1213868A-36E2-4C63-A435-D899A5295ED4}" srcOrd="10" destOrd="0" presId="urn:microsoft.com/office/officeart/2005/8/layout/process4"/>
    <dgm:cxn modelId="{B0261F8D-A20B-4E1C-959D-3DD712BA230F}" type="presParOf" srcId="{1213868A-36E2-4C63-A435-D899A5295ED4}" destId="{4DDC2FE6-CAF1-461F-BEFA-8388A17FEF25}" srcOrd="0" destOrd="0" presId="urn:microsoft.com/office/officeart/2005/8/layout/process4"/>
    <dgm:cxn modelId="{9CB71C20-CA5A-43CE-8EE9-A3C2127C61BF}" type="presParOf" srcId="{E82DD962-A8B8-4A3D-B808-596F40502CBD}" destId="{32C66261-E87F-4C16-B8CE-8B04333F139A}" srcOrd="11" destOrd="0" presId="urn:microsoft.com/office/officeart/2005/8/layout/process4"/>
    <dgm:cxn modelId="{2878D8A1-5A62-4886-AAA3-57D8A5388FFB}" type="presParOf" srcId="{E82DD962-A8B8-4A3D-B808-596F40502CBD}" destId="{8433FFB0-A026-4E33-8A07-F54551102D77}" srcOrd="12" destOrd="0" presId="urn:microsoft.com/office/officeart/2005/8/layout/process4"/>
    <dgm:cxn modelId="{248AC39D-CAB1-4A30-9FD0-0EF4E5AFD411}" type="presParOf" srcId="{8433FFB0-A026-4E33-8A07-F54551102D77}" destId="{36B623EC-75EA-42B5-B261-47D029C325C6}" srcOrd="0" destOrd="0" presId="urn:microsoft.com/office/officeart/2005/8/layout/process4"/>
    <dgm:cxn modelId="{9B1E275E-A34B-4567-B65E-E38B1229E051}" type="presParOf" srcId="{E82DD962-A8B8-4A3D-B808-596F40502CBD}" destId="{570FF447-BA36-429A-9771-2734FCEF90DF}" srcOrd="13" destOrd="0" presId="urn:microsoft.com/office/officeart/2005/8/layout/process4"/>
    <dgm:cxn modelId="{6F1E0EB8-AF09-4F8F-B764-95D0EB36CA94}" type="presParOf" srcId="{E82DD962-A8B8-4A3D-B808-596F40502CBD}" destId="{73737F53-C5B6-4FA1-BA1C-25C2807A8F9B}" srcOrd="14" destOrd="0" presId="urn:microsoft.com/office/officeart/2005/8/layout/process4"/>
    <dgm:cxn modelId="{219128B0-3E03-48C4-AC0E-178238F18300}" type="presParOf" srcId="{73737F53-C5B6-4FA1-BA1C-25C2807A8F9B}" destId="{CC2850F2-85EB-430E-BAD1-2FE38A64011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05939-8755-44B1-B065-822AB497FF81}">
      <dsp:nvSpPr>
        <dsp:cNvPr id="0" name=""/>
        <dsp:cNvSpPr/>
      </dsp:nvSpPr>
      <dsp:spPr>
        <a:xfrm>
          <a:off x="2645450" y="112"/>
          <a:ext cx="1189819" cy="773382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Beginning of Research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2683203" y="37865"/>
        <a:ext cx="1114313" cy="697876"/>
      </dsp:txXfrm>
    </dsp:sp>
    <dsp:sp modelId="{42ADF13B-B164-4C9C-9C1B-DDD6B981C4FB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2298468" y="196637"/>
              </a:moveTo>
              <a:arcTo wR="1544353" hR="1544353" stAng="17953751" swAng="12110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451A6-7380-4B12-A742-6DDE26C5C761}">
      <dsp:nvSpPr>
        <dsp:cNvPr id="0" name=""/>
        <dsp:cNvSpPr/>
      </dsp:nvSpPr>
      <dsp:spPr>
        <a:xfrm>
          <a:off x="4114217" y="1067234"/>
          <a:ext cx="1189819" cy="773382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Orientation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4151970" y="1104987"/>
        <a:ext cx="1114313" cy="697876"/>
      </dsp:txXfrm>
    </dsp:sp>
    <dsp:sp modelId="{48848803-78A9-48C2-AD28-43083439FF39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3084998" y="1651332"/>
              </a:moveTo>
              <a:arcTo wR="1544353" hR="1544353" stAng="21838327" swAng="1359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12629F-3F2F-47CC-9695-9AC359D850E2}">
      <dsp:nvSpPr>
        <dsp:cNvPr id="0" name=""/>
        <dsp:cNvSpPr/>
      </dsp:nvSpPr>
      <dsp:spPr>
        <a:xfrm>
          <a:off x="3553198" y="2793874"/>
          <a:ext cx="1189819" cy="773382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Project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Conduct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3590951" y="2831627"/>
        <a:ext cx="1114313" cy="697876"/>
      </dsp:txXfrm>
    </dsp:sp>
    <dsp:sp modelId="{F2E4A4E2-CF05-40AB-AA2D-DDA9ABDB8BD8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1733759" y="3077049"/>
              </a:moveTo>
              <a:arcTo wR="1544353" hR="1544353" stAng="4977318" swAng="8453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C48A7-A297-4A2A-BD6B-7E4D1C4A647A}">
      <dsp:nvSpPr>
        <dsp:cNvPr id="0" name=""/>
        <dsp:cNvSpPr/>
      </dsp:nvSpPr>
      <dsp:spPr>
        <a:xfrm>
          <a:off x="1737701" y="2793874"/>
          <a:ext cx="1189819" cy="773382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Result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Analysis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775454" y="2831627"/>
        <a:ext cx="1114313" cy="697876"/>
      </dsp:txXfrm>
    </dsp:sp>
    <dsp:sp modelId="{682E1B2D-FBB4-4106-8F54-AF5C55E689AF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163798" y="2236521"/>
              </a:moveTo>
              <a:arcTo wR="1544353" hR="1544353" stAng="9202334" swAng="1359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A7D86-55FF-474E-BFA2-3D6C32EA2E0A}">
      <dsp:nvSpPr>
        <dsp:cNvPr id="0" name=""/>
        <dsp:cNvSpPr/>
      </dsp:nvSpPr>
      <dsp:spPr>
        <a:xfrm>
          <a:off x="1176682" y="1067234"/>
          <a:ext cx="1189819" cy="7733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Publish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Paper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214435" y="1104987"/>
        <a:ext cx="1114313" cy="697876"/>
      </dsp:txXfrm>
    </dsp:sp>
    <dsp:sp modelId="{739F0DA0-7C7D-4307-B8A2-AE686F717AE2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371539" y="539597"/>
              </a:moveTo>
              <a:arcTo wR="1544353" hR="1544353" stAng="13235211" swAng="12110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05939-8755-44B1-B065-822AB497FF81}">
      <dsp:nvSpPr>
        <dsp:cNvPr id="0" name=""/>
        <dsp:cNvSpPr/>
      </dsp:nvSpPr>
      <dsp:spPr>
        <a:xfrm>
          <a:off x="2645450" y="112"/>
          <a:ext cx="1189819" cy="773382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Beginning of Research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2683203" y="37865"/>
        <a:ext cx="1114313" cy="697876"/>
      </dsp:txXfrm>
    </dsp:sp>
    <dsp:sp modelId="{42ADF13B-B164-4C9C-9C1B-DDD6B981C4FB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2298468" y="196637"/>
              </a:moveTo>
              <a:arcTo wR="1544353" hR="1544353" stAng="17953751" swAng="12110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451A6-7380-4B12-A742-6DDE26C5C761}">
      <dsp:nvSpPr>
        <dsp:cNvPr id="0" name=""/>
        <dsp:cNvSpPr/>
      </dsp:nvSpPr>
      <dsp:spPr>
        <a:xfrm>
          <a:off x="4114217" y="1067234"/>
          <a:ext cx="1189819" cy="773382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Orientation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4151970" y="1104987"/>
        <a:ext cx="1114313" cy="697876"/>
      </dsp:txXfrm>
    </dsp:sp>
    <dsp:sp modelId="{48848803-78A9-48C2-AD28-43083439FF39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3084998" y="1651332"/>
              </a:moveTo>
              <a:arcTo wR="1544353" hR="1544353" stAng="21838327" swAng="1359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12629F-3F2F-47CC-9695-9AC359D850E2}">
      <dsp:nvSpPr>
        <dsp:cNvPr id="0" name=""/>
        <dsp:cNvSpPr/>
      </dsp:nvSpPr>
      <dsp:spPr>
        <a:xfrm>
          <a:off x="3553198" y="2793874"/>
          <a:ext cx="1189819" cy="773382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Project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Conduct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3590951" y="2831627"/>
        <a:ext cx="1114313" cy="697876"/>
      </dsp:txXfrm>
    </dsp:sp>
    <dsp:sp modelId="{F2E4A4E2-CF05-40AB-AA2D-DDA9ABDB8BD8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1733759" y="3077049"/>
              </a:moveTo>
              <a:arcTo wR="1544353" hR="1544353" stAng="4977318" swAng="8453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C48A7-A297-4A2A-BD6B-7E4D1C4A647A}">
      <dsp:nvSpPr>
        <dsp:cNvPr id="0" name=""/>
        <dsp:cNvSpPr/>
      </dsp:nvSpPr>
      <dsp:spPr>
        <a:xfrm>
          <a:off x="1737701" y="2793874"/>
          <a:ext cx="1189819" cy="773382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Result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Analysis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775454" y="2831627"/>
        <a:ext cx="1114313" cy="697876"/>
      </dsp:txXfrm>
    </dsp:sp>
    <dsp:sp modelId="{682E1B2D-FBB4-4106-8F54-AF5C55E689AF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163798" y="2236521"/>
              </a:moveTo>
              <a:arcTo wR="1544353" hR="1544353" stAng="9202334" swAng="13593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A7D86-55FF-474E-BFA2-3D6C32EA2E0A}">
      <dsp:nvSpPr>
        <dsp:cNvPr id="0" name=""/>
        <dsp:cNvSpPr/>
      </dsp:nvSpPr>
      <dsp:spPr>
        <a:xfrm>
          <a:off x="1176682" y="1067234"/>
          <a:ext cx="1189819" cy="773382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Publish</a:t>
          </a:r>
        </a:p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zh-CN" sz="14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Arial" charset="0"/>
            </a:rPr>
            <a:t>Paper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214435" y="1104987"/>
        <a:ext cx="1114313" cy="697876"/>
      </dsp:txXfrm>
    </dsp:sp>
    <dsp:sp modelId="{739F0DA0-7C7D-4307-B8A2-AE686F717AE2}">
      <dsp:nvSpPr>
        <dsp:cNvPr id="0" name=""/>
        <dsp:cNvSpPr/>
      </dsp:nvSpPr>
      <dsp:spPr>
        <a:xfrm>
          <a:off x="1696006" y="386803"/>
          <a:ext cx="3088707" cy="3088707"/>
        </a:xfrm>
        <a:custGeom>
          <a:avLst/>
          <a:gdLst/>
          <a:ahLst/>
          <a:cxnLst/>
          <a:rect l="0" t="0" r="0" b="0"/>
          <a:pathLst>
            <a:path>
              <a:moveTo>
                <a:pt x="371539" y="539597"/>
              </a:moveTo>
              <a:arcTo wR="1544353" hR="1544353" stAng="13235211" swAng="12110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953CE-AF8D-476E-B340-3A17335D681F}">
      <dsp:nvSpPr>
        <dsp:cNvPr id="0" name=""/>
        <dsp:cNvSpPr/>
      </dsp:nvSpPr>
      <dsp:spPr>
        <a:xfrm>
          <a:off x="0" y="4047990"/>
          <a:ext cx="1944216" cy="3795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Print publication</a:t>
          </a:r>
        </a:p>
      </dsp:txBody>
      <dsp:txXfrm>
        <a:off x="0" y="4047990"/>
        <a:ext cx="1944216" cy="379549"/>
      </dsp:txXfrm>
    </dsp:sp>
    <dsp:sp modelId="{D2D5D442-F516-4A7E-85EA-A77D21975BCA}">
      <dsp:nvSpPr>
        <dsp:cNvPr id="0" name=""/>
        <dsp:cNvSpPr/>
      </dsp:nvSpPr>
      <dsp:spPr>
        <a:xfrm rot="10800000">
          <a:off x="0" y="3469937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Online publication</a:t>
          </a:r>
          <a:endParaRPr lang="en-GB" sz="900" b="1" kern="1200" dirty="0">
            <a:solidFill>
              <a:srgbClr val="1736B9"/>
            </a:solidFill>
          </a:endParaRPr>
        </a:p>
      </dsp:txBody>
      <dsp:txXfrm rot="10800000">
        <a:off x="0" y="3469937"/>
        <a:ext cx="1944216" cy="379301"/>
      </dsp:txXfrm>
    </dsp:sp>
    <dsp:sp modelId="{242C1CB2-C4A0-4E12-A4FE-8548274A77F3}">
      <dsp:nvSpPr>
        <dsp:cNvPr id="0" name=""/>
        <dsp:cNvSpPr/>
      </dsp:nvSpPr>
      <dsp:spPr>
        <a:xfrm rot="10800000">
          <a:off x="0" y="2891883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Acceptance</a:t>
          </a:r>
        </a:p>
      </dsp:txBody>
      <dsp:txXfrm rot="10800000">
        <a:off x="0" y="2891883"/>
        <a:ext cx="1944216" cy="379301"/>
      </dsp:txXfrm>
    </dsp:sp>
    <dsp:sp modelId="{DCFC5320-9FBD-49F0-B8DD-1230F9F8A967}">
      <dsp:nvSpPr>
        <dsp:cNvPr id="0" name=""/>
        <dsp:cNvSpPr/>
      </dsp:nvSpPr>
      <dsp:spPr>
        <a:xfrm rot="10800000">
          <a:off x="0" y="2313830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Re-submit</a:t>
          </a:r>
        </a:p>
      </dsp:txBody>
      <dsp:txXfrm rot="10800000">
        <a:off x="0" y="2313830"/>
        <a:ext cx="1944216" cy="379301"/>
      </dsp:txXfrm>
    </dsp:sp>
    <dsp:sp modelId="{20F7C786-5BEF-4787-A044-05E836B793D6}">
      <dsp:nvSpPr>
        <dsp:cNvPr id="0" name=""/>
        <dsp:cNvSpPr/>
      </dsp:nvSpPr>
      <dsp:spPr>
        <a:xfrm rot="10800000">
          <a:off x="0" y="1735776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Revise</a:t>
          </a:r>
        </a:p>
      </dsp:txBody>
      <dsp:txXfrm rot="10800000">
        <a:off x="0" y="1735776"/>
        <a:ext cx="1944216" cy="379301"/>
      </dsp:txXfrm>
    </dsp:sp>
    <dsp:sp modelId="{4DDC2FE6-CAF1-461F-BEFA-8388A17FEF25}">
      <dsp:nvSpPr>
        <dsp:cNvPr id="0" name=""/>
        <dsp:cNvSpPr/>
      </dsp:nvSpPr>
      <dsp:spPr>
        <a:xfrm rot="10800000">
          <a:off x="0" y="1157723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Review</a:t>
          </a:r>
        </a:p>
      </dsp:txBody>
      <dsp:txXfrm rot="10800000">
        <a:off x="0" y="1157723"/>
        <a:ext cx="1944216" cy="379301"/>
      </dsp:txXfrm>
    </dsp:sp>
    <dsp:sp modelId="{36B623EC-75EA-42B5-B261-47D029C325C6}">
      <dsp:nvSpPr>
        <dsp:cNvPr id="0" name=""/>
        <dsp:cNvSpPr/>
      </dsp:nvSpPr>
      <dsp:spPr>
        <a:xfrm rot="10800000">
          <a:off x="0" y="579669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Submit</a:t>
          </a:r>
        </a:p>
      </dsp:txBody>
      <dsp:txXfrm rot="10800000">
        <a:off x="0" y="579669"/>
        <a:ext cx="1944216" cy="379301"/>
      </dsp:txXfrm>
    </dsp:sp>
    <dsp:sp modelId="{CC2850F2-85EB-430E-BAD1-2FE38A640118}">
      <dsp:nvSpPr>
        <dsp:cNvPr id="0" name=""/>
        <dsp:cNvSpPr/>
      </dsp:nvSpPr>
      <dsp:spPr>
        <a:xfrm rot="10800000">
          <a:off x="0" y="1616"/>
          <a:ext cx="1944216" cy="583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rgbClr val="1736B9"/>
              </a:solidFill>
            </a:rPr>
            <a:t>Write</a:t>
          </a:r>
        </a:p>
      </dsp:txBody>
      <dsp:txXfrm rot="10800000">
        <a:off x="0" y="1616"/>
        <a:ext cx="1944216" cy="379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D2B90C-776D-469A-A8A2-18DE75BD3603}" type="datetimeFigureOut">
              <a:rPr lang="en-GB"/>
              <a:pPr>
                <a:defRPr/>
              </a:pPr>
              <a:t>07/11/2018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D645871-7ABB-47CC-AF40-5207FD0B05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453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6308773-B399-475F-B46D-C9B103CD1E7E}" type="datetimeFigureOut">
              <a:rPr lang="en-GB"/>
              <a:pPr>
                <a:defRPr/>
              </a:pPr>
              <a:t>07/11/2018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4915706-070A-4707-AA18-DDF182020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33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baseline="0" dirty="0"/>
              <a:t>The Publisher of the </a:t>
            </a:r>
            <a:r>
              <a:rPr lang="en-US" baseline="0"/>
              <a:t>Social Sciences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8ED156-D1DF-4104-B8D5-5F9B955CBCE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History: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Founded 1965: SAGE California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1971:   SAGE London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1981:   SAGE India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1990:   Corwin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2006:   SAGE Asia-Pacific</a:t>
            </a:r>
          </a:p>
          <a:p>
            <a:pPr lvl="0">
              <a:lnSpc>
                <a:spcPct val="90000"/>
              </a:lnSpc>
            </a:pPr>
            <a:endParaRPr lang="en-GB" sz="1400" b="1" dirty="0"/>
          </a:p>
          <a:p>
            <a:pPr lvl="0">
              <a:lnSpc>
                <a:spcPct val="120000"/>
              </a:lnSpc>
            </a:pPr>
            <a:r>
              <a:rPr lang="en-GB" sz="1200" b="1" dirty="0"/>
              <a:t>Key acquisitions over time include Paul Chapman Publishing, </a:t>
            </a:r>
            <a:r>
              <a:rPr lang="en-GB" sz="1200" b="1" dirty="0" err="1"/>
              <a:t>Technomic</a:t>
            </a:r>
            <a:r>
              <a:rPr lang="en-GB" sz="1200" b="1" dirty="0"/>
              <a:t>, Hodder Arnold, CQ Press, I </a:t>
            </a:r>
            <a:r>
              <a:rPr lang="en-GB" sz="1200" b="1" dirty="0" err="1"/>
              <a:t>Mech</a:t>
            </a:r>
            <a:r>
              <a:rPr lang="en-GB" sz="1200" b="1" dirty="0"/>
              <a:t> E journals, Adam Matthew, RSM journals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DBB2C-BF05-46D3-A967-AF60386DB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650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History: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Founded 1965: SAGE California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1971:   SAGE London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1981:   SAGE India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1990:   Corwin</a:t>
            </a:r>
          </a:p>
          <a:p>
            <a:pPr lvl="0">
              <a:lnSpc>
                <a:spcPct val="90000"/>
              </a:lnSpc>
            </a:pPr>
            <a:r>
              <a:rPr lang="en-GB" sz="1400" b="1" dirty="0"/>
              <a:t>2006:   SAGE Asia-Pacific</a:t>
            </a:r>
          </a:p>
          <a:p>
            <a:pPr lvl="0">
              <a:lnSpc>
                <a:spcPct val="90000"/>
              </a:lnSpc>
            </a:pPr>
            <a:endParaRPr lang="en-GB" sz="1400" b="1" dirty="0"/>
          </a:p>
          <a:p>
            <a:pPr lvl="0">
              <a:lnSpc>
                <a:spcPct val="120000"/>
              </a:lnSpc>
            </a:pPr>
            <a:r>
              <a:rPr lang="en-GB" sz="1200" b="1" dirty="0"/>
              <a:t>Key acquisitions over time include Paul Chapman Publishing, </a:t>
            </a:r>
            <a:r>
              <a:rPr lang="en-GB" sz="1200" b="1" dirty="0" err="1"/>
              <a:t>Technomic</a:t>
            </a:r>
            <a:r>
              <a:rPr lang="en-GB" sz="1200" b="1" dirty="0"/>
              <a:t>, Hodder Arnold, CQ Press, I </a:t>
            </a:r>
            <a:r>
              <a:rPr lang="en-GB" sz="1200" b="1" dirty="0" err="1"/>
              <a:t>Mech</a:t>
            </a:r>
            <a:r>
              <a:rPr lang="en-GB" sz="1200" b="1" dirty="0"/>
              <a:t> E journals, Adam Matthew, RSM journals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DBB2C-BF05-46D3-A967-AF60386DB5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705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beautiful bridge spanning one of the gorges upriver from the Yangtze.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15706-070A-4707-AA18-DDF1820200B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636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915706-070A-4707-AA18-DDF1820200B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93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 userDrawn="1"/>
        </p:nvSpPr>
        <p:spPr>
          <a:xfrm>
            <a:off x="-354260" y="-173283"/>
            <a:ext cx="4792909" cy="4792909"/>
          </a:xfrm>
          <a:prstGeom prst="ellipse">
            <a:avLst/>
          </a:prstGeom>
          <a:solidFill>
            <a:srgbClr val="0023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29445" y="951570"/>
            <a:ext cx="3600400" cy="280128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3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SAGE Master for Slide shows – Title goes here, move this to middle of circle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77019" y="4793374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</p:txBody>
      </p:sp>
      <p:pic>
        <p:nvPicPr>
          <p:cNvPr id="1026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Playbac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22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nn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72" y="197068"/>
            <a:ext cx="7106456" cy="4382580"/>
          </a:xfrm>
          <a:prstGeom prst="rect">
            <a:avLst/>
          </a:prstGeom>
        </p:spPr>
      </p:pic>
      <p:pic>
        <p:nvPicPr>
          <p:cNvPr id="5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350"/>
            <a:ext cx="82296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Chart Placeholder 12"/>
          <p:cNvSpPr>
            <a:spLocks noGrp="1"/>
          </p:cNvSpPr>
          <p:nvPr>
            <p:ph type="chart" sz="quarter" idx="10"/>
          </p:nvPr>
        </p:nvSpPr>
        <p:spPr>
          <a:xfrm>
            <a:off x="468313" y="1437085"/>
            <a:ext cx="8218487" cy="286226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</a:t>
            </a:r>
            <a:r>
              <a:rPr lang="en-GB" sz="1000">
                <a:solidFill>
                  <a:srgbClr val="002395"/>
                </a:solidFill>
              </a:rPr>
              <a:t>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8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56BD9D-C726-4E42-BE92-AC4A6DB0B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92487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81BB-5DF8-4F76-B5DB-92937C2AAD51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A0F6-5D9E-4824-919B-C83F7363490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85750" y="1458251"/>
            <a:ext cx="3223514" cy="307013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8515350" y="167828"/>
            <a:ext cx="486000" cy="319091"/>
            <a:chOff x="5404661" y="1633855"/>
            <a:chExt cx="3485322" cy="209260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404661" y="1677585"/>
              <a:ext cx="3485322" cy="0"/>
            </a:xfrm>
            <a:prstGeom prst="line">
              <a:avLst/>
            </a:prstGeom>
            <a:noFill/>
            <a:ln w="25400">
              <a:solidFill>
                <a:srgbClr val="FFFFF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855829" y="1633855"/>
              <a:ext cx="0" cy="2092601"/>
            </a:xfrm>
            <a:prstGeom prst="line">
              <a:avLst/>
            </a:prstGeom>
            <a:noFill/>
            <a:ln w="25400">
              <a:solidFill>
                <a:srgbClr val="FFFFF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组合 11"/>
          <p:cNvGrpSpPr/>
          <p:nvPr userDrawn="1"/>
        </p:nvGrpSpPr>
        <p:grpSpPr>
          <a:xfrm flipH="1" flipV="1">
            <a:off x="142650" y="4722016"/>
            <a:ext cx="486000" cy="319091"/>
            <a:chOff x="5404661" y="1633855"/>
            <a:chExt cx="3485322" cy="2092601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404661" y="1677585"/>
              <a:ext cx="3485322" cy="0"/>
            </a:xfrm>
            <a:prstGeom prst="line">
              <a:avLst/>
            </a:prstGeom>
            <a:noFill/>
            <a:ln w="25400">
              <a:solidFill>
                <a:srgbClr val="FFFFF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855829" y="1633855"/>
              <a:ext cx="0" cy="2092601"/>
            </a:xfrm>
            <a:prstGeom prst="line">
              <a:avLst/>
            </a:prstGeom>
            <a:noFill/>
            <a:ln w="25400">
              <a:solidFill>
                <a:srgbClr val="FFFFF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709621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5" y="951570"/>
            <a:ext cx="8019231" cy="2827474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6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SAGE Master for Slide shows – Title goes here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r>
              <a:rPr lang="en-GB" sz="1000" dirty="0">
                <a:solidFill>
                  <a:srgbClr val="002395"/>
                </a:solidFill>
              </a:rPr>
              <a:t> </a:t>
            </a:r>
          </a:p>
        </p:txBody>
      </p:sp>
      <p:pic>
        <p:nvPicPr>
          <p:cNvPr id="6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33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21600"/>
            <a:ext cx="7772400" cy="1102519"/>
          </a:xfrm>
        </p:spPr>
        <p:txBody>
          <a:bodyPr>
            <a:noAutofit/>
          </a:bodyPr>
          <a:lstStyle>
            <a:lvl1pPr algn="l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38431"/>
            <a:ext cx="7772400" cy="1314450"/>
          </a:xfrm>
        </p:spPr>
        <p:txBody>
          <a:bodyPr>
            <a:normAutofit/>
          </a:bodyPr>
          <a:lstStyle>
            <a:lvl1pPr marL="0" indent="0" algn="l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77019" y="4793374"/>
            <a:ext cx="5256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ubtitle-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3950"/>
            <a:ext cx="7772400" cy="1102519"/>
          </a:xfrm>
        </p:spPr>
        <p:txBody>
          <a:bodyPr>
            <a:noAutofit/>
          </a:bodyPr>
          <a:lstStyle>
            <a:lvl1pPr algn="l"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100282"/>
            <a:ext cx="7772400" cy="519094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708DE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685800" y="2952750"/>
            <a:ext cx="7772400" cy="58102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3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350"/>
            <a:ext cx="82296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7624"/>
            <a:ext cx="8229600" cy="28623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8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350"/>
            <a:ext cx="82296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37624"/>
            <a:ext cx="4647235" cy="28623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991225" y="1437624"/>
            <a:ext cx="2695574" cy="1400826"/>
          </a:xfrm>
          <a:prstGeom prst="wedgeRoundRectCallout">
            <a:avLst>
              <a:gd name="adj1" fmla="val 8962"/>
              <a:gd name="adj2" fmla="val 85240"/>
              <a:gd name="adj3" fmla="val 16667"/>
            </a:avLst>
          </a:prstGeom>
          <a:solidFill>
            <a:schemeClr val="tx1"/>
          </a:solidFill>
          <a:ln>
            <a:noFill/>
          </a:ln>
        </p:spPr>
        <p:txBody>
          <a:bodyPr lIns="320040" tIns="320040" rIns="320040" bIns="320040" anchor="ctr" anchorCtr="0">
            <a:noAutofit/>
          </a:bodyPr>
          <a:lstStyle>
            <a:lvl1pPr marL="0" indent="0">
              <a:buFontTx/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10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350"/>
            <a:ext cx="82296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9566" y="1437624"/>
            <a:ext cx="4647235" cy="28623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435701"/>
            <a:ext cx="2695574" cy="1400826"/>
          </a:xfrm>
          <a:prstGeom prst="wedgeRoundRectCallout">
            <a:avLst>
              <a:gd name="adj1" fmla="val -7999"/>
              <a:gd name="adj2" fmla="val 77761"/>
              <a:gd name="adj3" fmla="val 16667"/>
            </a:avLst>
          </a:prstGeom>
          <a:solidFill>
            <a:schemeClr val="tx1"/>
          </a:solidFill>
          <a:ln>
            <a:noFill/>
          </a:ln>
        </p:spPr>
        <p:txBody>
          <a:bodyPr lIns="320040" tIns="320040" rIns="320040" bIns="320040" anchor="ctr" anchorCtr="0">
            <a:noAutofit/>
          </a:bodyPr>
          <a:lstStyle>
            <a:lvl1pPr marL="0" indent="0">
              <a:buFontTx/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881548" y="676275"/>
            <a:ext cx="7380907" cy="3257550"/>
          </a:xfrm>
          <a:prstGeom prst="roundRect">
            <a:avLst>
              <a:gd name="adj" fmla="val 9731"/>
            </a:avLst>
          </a:prstGeom>
          <a:solidFill>
            <a:srgbClr val="002395">
              <a:alpha val="45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wrap="square" lIns="365760" tIns="274320" rIns="365760" bIns="274320">
            <a:normAutofit/>
          </a:bodyPr>
          <a:lstStyle>
            <a:lvl1pPr marL="0" indent="0">
              <a:buNone/>
              <a:defRPr sz="2700">
                <a:solidFill>
                  <a:schemeClr val="bg1"/>
                </a:solidFill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7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77019" y="479337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2395"/>
                </a:solidFill>
              </a:rPr>
              <a:t>Los Angeles | London | New Delhi | Singapore | Washington DC | Melbourne </a:t>
            </a:r>
          </a:p>
          <a:p>
            <a:endParaRPr lang="en-GB" sz="1000" dirty="0">
              <a:solidFill>
                <a:srgbClr val="002395"/>
              </a:solidFill>
            </a:endParaRPr>
          </a:p>
        </p:txBody>
      </p:sp>
      <p:pic>
        <p:nvPicPr>
          <p:cNvPr id="6" name="Picture 2" descr="M:\TEMPLATES\SLIDE SHOWS\New Powerpoint Master Slides\FINAL\!SAGE_Publising_logo_master_RGB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60" y="4545105"/>
            <a:ext cx="1080699" cy="4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099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7" r:id="rId2"/>
    <p:sldLayoutId id="2147483657" r:id="rId3"/>
    <p:sldLayoutId id="2147483678" r:id="rId4"/>
    <p:sldLayoutId id="2147483658" r:id="rId5"/>
    <p:sldLayoutId id="2147483673" r:id="rId6"/>
    <p:sldLayoutId id="2147483674" r:id="rId7"/>
    <p:sldLayoutId id="2147483670" r:id="rId8"/>
    <p:sldLayoutId id="2147483671" r:id="rId9"/>
    <p:sldLayoutId id="2147483676" r:id="rId10"/>
    <p:sldLayoutId id="2147483672" r:id="rId11"/>
    <p:sldLayoutId id="2147483675" r:id="rId12"/>
    <p:sldLayoutId id="2147483679" r:id="rId13"/>
    <p:sldLayoutId id="214748368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39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5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-269266" y="1738999"/>
            <a:ext cx="4740598" cy="791711"/>
          </a:xfrm>
        </p:spPr>
        <p:txBody>
          <a:bodyPr>
            <a:noAutofit/>
          </a:bodyPr>
          <a:lstStyle/>
          <a:p>
            <a:pPr algn="ctr"/>
            <a:r>
              <a:rPr lang="en-US" altLang="zh-CN" sz="4200" dirty="0">
                <a:latin typeface="+mn-lt"/>
                <a:cs typeface="+mn-ea"/>
                <a:sym typeface="+mn-lt"/>
              </a:rPr>
              <a:t>SAGE</a:t>
            </a:r>
            <a:r>
              <a:rPr lang="zh-CN" altLang="en-US" sz="4200" dirty="0">
                <a:latin typeface="+mn-lt"/>
                <a:cs typeface="+mn-ea"/>
                <a:sym typeface="+mn-lt"/>
              </a:rPr>
              <a:t>期刊平台</a:t>
            </a:r>
            <a:endParaRPr lang="en-US" altLang="zh-CN" sz="4200" dirty="0">
              <a:latin typeface="+mn-lt"/>
              <a:cs typeface="+mn-ea"/>
              <a:sym typeface="+mn-lt"/>
            </a:endParaRPr>
          </a:p>
          <a:p>
            <a:pPr algn="ctr"/>
            <a:r>
              <a:rPr lang="zh-CN" altLang="en-US" sz="4200" dirty="0">
                <a:latin typeface="+mn-lt"/>
                <a:cs typeface="+mn-ea"/>
                <a:sym typeface="+mn-lt"/>
              </a:rPr>
              <a:t>使用指导</a:t>
            </a:r>
          </a:p>
        </p:txBody>
      </p:sp>
    </p:spTree>
    <p:extLst>
      <p:ext uri="{BB962C8B-B14F-4D97-AF65-F5344CB8AC3E}">
        <p14:creationId xmlns:p14="http://schemas.microsoft.com/office/powerpoint/2010/main" val="1464241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3">
            <a:extLst>
              <a:ext uri="{FF2B5EF4-FFF2-40B4-BE49-F238E27FC236}">
                <a16:creationId xmlns:a16="http://schemas.microsoft.com/office/drawing/2014/main" id="{255EA829-7E03-4015-90ED-7EF309CD2167}"/>
              </a:ext>
            </a:extLst>
          </p:cNvPr>
          <p:cNvGraphicFramePr/>
          <p:nvPr>
            <p:extLst/>
          </p:nvPr>
        </p:nvGraphicFramePr>
        <p:xfrm>
          <a:off x="1331640" y="1275606"/>
          <a:ext cx="6480720" cy="3618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7C55DF44-8AE6-4F67-B620-5DC0E6620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682" y="465516"/>
            <a:ext cx="5886450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zh-CN" altLang="en-US" sz="3300" b="1" dirty="0">
                <a:solidFill>
                  <a:srgbClr val="3333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学术研究周期</a:t>
            </a:r>
            <a:endParaRPr lang="en-GB" sz="3300" b="1" kern="0" dirty="0">
              <a:solidFill>
                <a:srgbClr val="1736B9"/>
              </a:solidFill>
              <a:latin typeface="微软雅黑" pitchFamily="34" charset="-122"/>
              <a:ea typeface="微软雅黑" pitchFamily="34" charset="-122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159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3">
            <a:extLst>
              <a:ext uri="{FF2B5EF4-FFF2-40B4-BE49-F238E27FC236}">
                <a16:creationId xmlns:a16="http://schemas.microsoft.com/office/drawing/2014/main" id="{1F0C0314-405D-4753-9B63-281D47CF527E}"/>
              </a:ext>
            </a:extLst>
          </p:cNvPr>
          <p:cNvGraphicFramePr/>
          <p:nvPr>
            <p:extLst/>
          </p:nvPr>
        </p:nvGraphicFramePr>
        <p:xfrm>
          <a:off x="1331640" y="1275606"/>
          <a:ext cx="6480720" cy="3618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822EFD0-8437-4E2D-B951-52E1B6B7E48B}"/>
              </a:ext>
            </a:extLst>
          </p:cNvPr>
          <p:cNvSpPr txBox="1">
            <a:spLocks noChangeArrowheads="1"/>
          </p:cNvSpPr>
          <p:nvPr/>
        </p:nvSpPr>
        <p:spPr>
          <a:xfrm>
            <a:off x="1385888" y="357187"/>
            <a:ext cx="6374606" cy="91082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395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3000">
                <a:solidFill>
                  <a:srgbClr val="002791"/>
                </a:solidFill>
                <a:latin typeface="Book Antiqua" pitchFamily="18" charset="0"/>
                <a:ea typeface="宋体" charset="-122"/>
              </a:rPr>
              <a:t>SAGE</a:t>
            </a:r>
            <a:r>
              <a:rPr lang="zh-CN" altLang="en-US" sz="3000">
                <a:solidFill>
                  <a:srgbClr val="002791"/>
                </a:solidFill>
                <a:latin typeface="Book Antiqua" pitchFamily="18" charset="0"/>
                <a:ea typeface="宋体" charset="-122"/>
              </a:rPr>
              <a:t>如何协助您的研究</a:t>
            </a:r>
            <a:r>
              <a:rPr lang="en-US" altLang="zh-CN" sz="3000">
                <a:solidFill>
                  <a:srgbClr val="002791"/>
                </a:solidFill>
                <a:latin typeface="Book Antiqua" pitchFamily="18" charset="0"/>
              </a:rPr>
              <a:t>? </a:t>
            </a:r>
            <a:endParaRPr lang="en-US" altLang="zh-CN" sz="3000" dirty="0">
              <a:solidFill>
                <a:srgbClr val="002791"/>
              </a:solidFill>
              <a:latin typeface="Book Antiqua" pitchFamily="18" charset="0"/>
            </a:endParaRPr>
          </a:p>
        </p:txBody>
      </p:sp>
      <p:sp>
        <p:nvSpPr>
          <p:cNvPr id="4" name="矩形 48">
            <a:extLst>
              <a:ext uri="{FF2B5EF4-FFF2-40B4-BE49-F238E27FC236}">
                <a16:creationId xmlns:a16="http://schemas.microsoft.com/office/drawing/2014/main" id="{0DE8F79C-651E-435D-B5CD-6E7E58ACA0DF}"/>
              </a:ext>
            </a:extLst>
          </p:cNvPr>
          <p:cNvSpPr/>
          <p:nvPr/>
        </p:nvSpPr>
        <p:spPr bwMode="auto">
          <a:xfrm>
            <a:off x="6362448" y="3373500"/>
            <a:ext cx="1566174" cy="8673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wrap="none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研究定向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－拟定研究课题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－精准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高效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3" descr="M:\TEMPLATES\SLIDE SHOWS\New Powerpoint Master Slides\FINAL\!SAGE_Publising_logo_master_RGB_300dpi.png">
            <a:extLst>
              <a:ext uri="{FF2B5EF4-FFF2-40B4-BE49-F238E27FC236}">
                <a16:creationId xmlns:a16="http://schemas.microsoft.com/office/drawing/2014/main" id="{598922F9-2405-4CF7-80E4-E4DA9741E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652" y="2994137"/>
            <a:ext cx="2064695" cy="77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48">
            <a:extLst>
              <a:ext uri="{FF2B5EF4-FFF2-40B4-BE49-F238E27FC236}">
                <a16:creationId xmlns:a16="http://schemas.microsoft.com/office/drawing/2014/main" id="{41817E05-D513-4B02-A876-30704A957529}"/>
              </a:ext>
            </a:extLst>
          </p:cNvPr>
          <p:cNvSpPr/>
          <p:nvPr/>
        </p:nvSpPr>
        <p:spPr bwMode="auto">
          <a:xfrm>
            <a:off x="6362448" y="1167804"/>
            <a:ext cx="1566174" cy="8673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wrap="none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研究初期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－知识积累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－深度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广度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48">
            <a:extLst>
              <a:ext uri="{FF2B5EF4-FFF2-40B4-BE49-F238E27FC236}">
                <a16:creationId xmlns:a16="http://schemas.microsoft.com/office/drawing/2014/main" id="{41F42B68-CD98-4EEF-A82B-BA941E2096C4}"/>
              </a:ext>
            </a:extLst>
          </p:cNvPr>
          <p:cNvSpPr/>
          <p:nvPr/>
        </p:nvSpPr>
        <p:spPr bwMode="auto">
          <a:xfrm>
            <a:off x="978048" y="1167804"/>
            <a:ext cx="1566174" cy="8673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wrap="none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研究结题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－发表学术成果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－指导撰稿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发文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48">
            <a:extLst>
              <a:ext uri="{FF2B5EF4-FFF2-40B4-BE49-F238E27FC236}">
                <a16:creationId xmlns:a16="http://schemas.microsoft.com/office/drawing/2014/main" id="{489C5949-096F-4EA4-885A-E44CA716E5C0}"/>
              </a:ext>
            </a:extLst>
          </p:cNvPr>
          <p:cNvSpPr/>
          <p:nvPr/>
        </p:nvSpPr>
        <p:spPr bwMode="auto">
          <a:xfrm>
            <a:off x="976896" y="3373500"/>
            <a:ext cx="1566174" cy="8673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softEdge rad="0"/>
          </a:effectLst>
        </p:spPr>
        <p:txBody>
          <a:bodyPr wrap="none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研究进行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－实时跟踪动态</a:t>
            </a:r>
          </a:p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－时效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自动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38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72000" y="986400"/>
            <a:ext cx="8879517" cy="2757600"/>
          </a:xfrm>
          <a:prstGeom prst="roundRect">
            <a:avLst>
              <a:gd name="adj" fmla="val 9731"/>
            </a:avLst>
          </a:prstGeom>
          <a:solidFill>
            <a:srgbClr val="90AAF4">
              <a:alpha val="47000"/>
            </a:srgb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2" name="Rounded Rectangle 55"/>
          <p:cNvSpPr/>
          <p:nvPr/>
        </p:nvSpPr>
        <p:spPr>
          <a:xfrm>
            <a:off x="2738268" y="1198767"/>
            <a:ext cx="4608511" cy="47556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阅读期刊论文 揭示相关资源 </a:t>
            </a:r>
          </a:p>
        </p:txBody>
      </p:sp>
      <p:sp>
        <p:nvSpPr>
          <p:cNvPr id="3" name="Rounded Rectangle 55"/>
          <p:cNvSpPr/>
          <p:nvPr/>
        </p:nvSpPr>
        <p:spPr>
          <a:xfrm>
            <a:off x="3486184" y="1940270"/>
            <a:ext cx="4608511" cy="47556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筛选热点论文 洞悉学科焦点</a:t>
            </a:r>
          </a:p>
        </p:txBody>
      </p:sp>
      <p:sp>
        <p:nvSpPr>
          <p:cNvPr id="4" name="Rounded Rectangle 55"/>
          <p:cNvSpPr/>
          <p:nvPr/>
        </p:nvSpPr>
        <p:spPr>
          <a:xfrm>
            <a:off x="4216211" y="2681773"/>
            <a:ext cx="4608511" cy="475565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辅助学术投稿 提升科研影响</a:t>
            </a:r>
          </a:p>
        </p:txBody>
      </p:sp>
      <p:pic>
        <p:nvPicPr>
          <p:cNvPr id="5" name="Picture 3" descr="M:\TEMPLATES\SLIDE SHOWS\New Powerpoint Master Slides\FINAL\!SAGE_Publising_logo_master_RGB_300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8" y="1881900"/>
            <a:ext cx="3221037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7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2729A2D-C39F-4F4E-941F-0483BC1E0E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64" t="13208" r="50207" b="43872"/>
          <a:stretch/>
        </p:blipFill>
        <p:spPr>
          <a:xfrm>
            <a:off x="4764676" y="947244"/>
            <a:ext cx="3559628" cy="2207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48F6CAB-0695-4A5F-B304-EA6DD5E47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1" t="7724" r="58266" b="49355"/>
          <a:stretch/>
        </p:blipFill>
        <p:spPr>
          <a:xfrm>
            <a:off x="513871" y="947245"/>
            <a:ext cx="3624942" cy="2207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ounded Rectangle 55">
            <a:extLst>
              <a:ext uri="{FF2B5EF4-FFF2-40B4-BE49-F238E27FC236}">
                <a16:creationId xmlns:a16="http://schemas.microsoft.com/office/drawing/2014/main" id="{91D13928-0FC6-4583-935A-6CE0A0E1F783}"/>
              </a:ext>
            </a:extLst>
          </p:cNvPr>
          <p:cNvSpPr/>
          <p:nvPr/>
        </p:nvSpPr>
        <p:spPr>
          <a:xfrm>
            <a:off x="4764675" y="3304769"/>
            <a:ext cx="3559629" cy="388436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sage.cnpereading.com</a:t>
            </a:r>
            <a:endParaRPr lang="zh-CN" alt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E538F075-15DD-4492-BF03-94F42B21B322}"/>
              </a:ext>
            </a:extLst>
          </p:cNvPr>
          <p:cNvSpPr/>
          <p:nvPr/>
        </p:nvSpPr>
        <p:spPr>
          <a:xfrm>
            <a:off x="546527" y="3304769"/>
            <a:ext cx="3559629" cy="3884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</a:rPr>
              <a:t>journals.sagepub.com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ounded Rectangle 55">
            <a:extLst>
              <a:ext uri="{FF2B5EF4-FFF2-40B4-BE49-F238E27FC236}">
                <a16:creationId xmlns:a16="http://schemas.microsoft.com/office/drawing/2014/main" id="{76736974-685C-4EAB-9075-93AC4A120469}"/>
              </a:ext>
            </a:extLst>
          </p:cNvPr>
          <p:cNvSpPr/>
          <p:nvPr/>
        </p:nvSpPr>
        <p:spPr>
          <a:xfrm>
            <a:off x="2674683" y="336111"/>
            <a:ext cx="3559629" cy="38843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</a:rPr>
              <a:t>双平台访问全文资源</a:t>
            </a:r>
          </a:p>
        </p:txBody>
      </p:sp>
      <p:sp>
        <p:nvSpPr>
          <p:cNvPr id="8" name="Rounded Rectangle 55">
            <a:extLst>
              <a:ext uri="{FF2B5EF4-FFF2-40B4-BE49-F238E27FC236}">
                <a16:creationId xmlns:a16="http://schemas.microsoft.com/office/drawing/2014/main" id="{35A41DC3-A1EF-46E6-8D7A-A0F5D205D194}"/>
              </a:ext>
            </a:extLst>
          </p:cNvPr>
          <p:cNvSpPr/>
          <p:nvPr/>
        </p:nvSpPr>
        <p:spPr>
          <a:xfrm>
            <a:off x="546527" y="4016641"/>
            <a:ext cx="3218631" cy="3592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资源发现 热点推荐 投稿辅助</a:t>
            </a:r>
          </a:p>
        </p:txBody>
      </p:sp>
      <p:sp>
        <p:nvSpPr>
          <p:cNvPr id="9" name="Rounded Rectangle 55">
            <a:extLst>
              <a:ext uri="{FF2B5EF4-FFF2-40B4-BE49-F238E27FC236}">
                <a16:creationId xmlns:a16="http://schemas.microsoft.com/office/drawing/2014/main" id="{D899ABEA-3D0B-49CA-82A2-62D46379E391}"/>
              </a:ext>
            </a:extLst>
          </p:cNvPr>
          <p:cNvSpPr/>
          <p:nvPr/>
        </p:nvSpPr>
        <p:spPr>
          <a:xfrm>
            <a:off x="5105673" y="4016641"/>
            <a:ext cx="3218631" cy="359227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资源发现 文献下载</a:t>
            </a: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7F73AB14-1EEA-413C-B244-E50293D9E7E3}"/>
              </a:ext>
            </a:extLst>
          </p:cNvPr>
          <p:cNvSpPr/>
          <p:nvPr/>
        </p:nvSpPr>
        <p:spPr>
          <a:xfrm>
            <a:off x="3964898" y="3949908"/>
            <a:ext cx="959370" cy="524656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链接</a:t>
            </a:r>
          </a:p>
        </p:txBody>
      </p:sp>
    </p:spTree>
    <p:extLst>
      <p:ext uri="{BB962C8B-B14F-4D97-AF65-F5344CB8AC3E}">
        <p14:creationId xmlns:p14="http://schemas.microsoft.com/office/powerpoint/2010/main" val="3287020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808B7F0-76EC-4172-829F-E2105CDCAF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24" r="1172" b="43969"/>
          <a:stretch/>
        </p:blipFill>
        <p:spPr>
          <a:xfrm>
            <a:off x="50448" y="586475"/>
            <a:ext cx="9036794" cy="2484639"/>
          </a:xfrm>
          <a:prstGeom prst="rect">
            <a:avLst/>
          </a:prstGeom>
        </p:spPr>
      </p:pic>
      <p:sp>
        <p:nvSpPr>
          <p:cNvPr id="3" name="Rounded Rectangle 55">
            <a:extLst>
              <a:ext uri="{FF2B5EF4-FFF2-40B4-BE49-F238E27FC236}">
                <a16:creationId xmlns:a16="http://schemas.microsoft.com/office/drawing/2014/main" id="{5F72AA8D-8347-41E5-B133-86CD248A4903}"/>
              </a:ext>
            </a:extLst>
          </p:cNvPr>
          <p:cNvSpPr/>
          <p:nvPr/>
        </p:nvSpPr>
        <p:spPr>
          <a:xfrm>
            <a:off x="4225616" y="3658137"/>
            <a:ext cx="4608511" cy="3592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</a:rPr>
              <a:t>journals.sagepub.com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02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F713D55-BB26-495B-937A-38C45B0D9F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577" r="1559" b="29666"/>
          <a:stretch/>
        </p:blipFill>
        <p:spPr>
          <a:xfrm>
            <a:off x="61614" y="479684"/>
            <a:ext cx="9001387" cy="2919341"/>
          </a:xfrm>
          <a:prstGeom prst="rect">
            <a:avLst/>
          </a:prstGeom>
        </p:spPr>
      </p:pic>
      <p:sp>
        <p:nvSpPr>
          <p:cNvPr id="4" name="Rounded Rectangle 55">
            <a:extLst>
              <a:ext uri="{FF2B5EF4-FFF2-40B4-BE49-F238E27FC236}">
                <a16:creationId xmlns:a16="http://schemas.microsoft.com/office/drawing/2014/main" id="{323169DB-CA94-4904-8B09-BC6A767D8E99}"/>
              </a:ext>
            </a:extLst>
          </p:cNvPr>
          <p:cNvSpPr/>
          <p:nvPr/>
        </p:nvSpPr>
        <p:spPr>
          <a:xfrm>
            <a:off x="4233112" y="3762812"/>
            <a:ext cx="4608511" cy="359227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sage.cnpereading.com</a:t>
            </a:r>
            <a:endParaRPr lang="zh-CN" alt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52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72000" y="986400"/>
            <a:ext cx="8879517" cy="2757600"/>
          </a:xfrm>
          <a:prstGeom prst="roundRect">
            <a:avLst>
              <a:gd name="adj" fmla="val 9731"/>
            </a:avLst>
          </a:prstGeom>
          <a:solidFill>
            <a:srgbClr val="90AAF4">
              <a:alpha val="47000"/>
            </a:srgb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2" name="Rounded Rectangle 55"/>
          <p:cNvSpPr/>
          <p:nvPr/>
        </p:nvSpPr>
        <p:spPr>
          <a:xfrm>
            <a:off x="2738268" y="1213757"/>
            <a:ext cx="4608511" cy="47556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阅读期刊论文 揭示相关资源 </a:t>
            </a:r>
          </a:p>
        </p:txBody>
      </p:sp>
      <p:pic>
        <p:nvPicPr>
          <p:cNvPr id="5" name="Picture 3" descr="M:\TEMPLATES\SLIDE SHOWS\New Powerpoint Master Slides\FINAL\!SAGE_Publising_logo_master_RGB_300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8" y="1881900"/>
            <a:ext cx="3221037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6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5"/>
          <p:cNvSpPr/>
          <p:nvPr/>
        </p:nvSpPr>
        <p:spPr>
          <a:xfrm>
            <a:off x="606423" y="863420"/>
            <a:ext cx="1695344" cy="4755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资源定位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689133" y="521876"/>
            <a:ext cx="5232180" cy="2633462"/>
            <a:chOff x="3689133" y="521876"/>
            <a:chExt cx="5232180" cy="263346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/>
            <a:srcRect l="63936" t="56600" r="14174" b="24363"/>
            <a:stretch/>
          </p:blipFill>
          <p:spPr>
            <a:xfrm>
              <a:off x="5134113" y="521876"/>
              <a:ext cx="2001600" cy="979200"/>
            </a:xfrm>
            <a:prstGeom prst="rect">
              <a:avLst/>
            </a:prstGeom>
            <a:ln w="25400">
              <a:solidFill>
                <a:srgbClr val="C00000"/>
              </a:solidFill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3215" t="58139" r="45368" b="17223"/>
            <a:stretch/>
          </p:blipFill>
          <p:spPr>
            <a:xfrm>
              <a:off x="5134113" y="1888138"/>
              <a:ext cx="3787200" cy="1267200"/>
            </a:xfrm>
            <a:prstGeom prst="rect">
              <a:avLst/>
            </a:prstGeom>
            <a:ln w="25400">
              <a:solidFill>
                <a:srgbClr val="C00000"/>
              </a:solidFill>
            </a:ln>
          </p:spPr>
        </p:pic>
        <p:cxnSp>
          <p:nvCxnSpPr>
            <p:cNvPr id="10" name="连接符: 肘形 9"/>
            <p:cNvCxnSpPr>
              <a:stCxn id="3" idx="1"/>
              <a:endCxn id="9" idx="3"/>
            </p:cNvCxnSpPr>
            <p:nvPr/>
          </p:nvCxnSpPr>
          <p:spPr>
            <a:xfrm rot="10800000" flipV="1">
              <a:off x="3689133" y="1011476"/>
              <a:ext cx="1444980" cy="828914"/>
            </a:xfrm>
            <a:prstGeom prst="bentConnector3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连接符: 肘形 12"/>
            <p:cNvCxnSpPr>
              <a:stCxn id="4" idx="1"/>
              <a:endCxn id="9" idx="3"/>
            </p:cNvCxnSpPr>
            <p:nvPr/>
          </p:nvCxnSpPr>
          <p:spPr>
            <a:xfrm rot="10800000">
              <a:off x="3689133" y="1840390"/>
              <a:ext cx="1444980" cy="681348"/>
            </a:xfrm>
            <a:prstGeom prst="bentConnector3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689133" y="3542400"/>
            <a:ext cx="4324980" cy="525600"/>
            <a:chOff x="3689133" y="3542400"/>
            <a:chExt cx="4324980" cy="5256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l="33884" t="27296" r="34620" b="62485"/>
            <a:stretch/>
          </p:blipFill>
          <p:spPr>
            <a:xfrm>
              <a:off x="5134113" y="3542400"/>
              <a:ext cx="2880000" cy="525600"/>
            </a:xfrm>
            <a:prstGeom prst="rect">
              <a:avLst/>
            </a:prstGeom>
            <a:ln w="25400">
              <a:solidFill>
                <a:srgbClr val="FFC000"/>
              </a:solidFill>
            </a:ln>
          </p:spPr>
        </p:pic>
        <p:cxnSp>
          <p:nvCxnSpPr>
            <p:cNvPr id="15" name="直接连接符 14"/>
            <p:cNvCxnSpPr>
              <a:stCxn id="5" idx="1"/>
              <a:endCxn id="8" idx="3"/>
            </p:cNvCxnSpPr>
            <p:nvPr/>
          </p:nvCxnSpPr>
          <p:spPr>
            <a:xfrm flipH="1">
              <a:off x="3689133" y="3805200"/>
              <a:ext cx="1444980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454096" y="1338984"/>
            <a:ext cx="2235037" cy="2617133"/>
            <a:chOff x="1454096" y="1338984"/>
            <a:chExt cx="2235037" cy="2617133"/>
          </a:xfrm>
        </p:grpSpPr>
        <p:sp>
          <p:nvSpPr>
            <p:cNvPr id="8" name="Rounded Rectangle 55"/>
            <p:cNvSpPr/>
            <p:nvPr/>
          </p:nvSpPr>
          <p:spPr>
            <a:xfrm>
              <a:off x="2725309" y="3654283"/>
              <a:ext cx="963824" cy="301834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FFC000"/>
                  </a:solidFill>
                </a:rPr>
                <a:t>检索</a:t>
              </a:r>
            </a:p>
          </p:txBody>
        </p:sp>
        <p:cxnSp>
          <p:nvCxnSpPr>
            <p:cNvPr id="22" name="连接符: 肘形 21"/>
            <p:cNvCxnSpPr>
              <a:stCxn id="7" idx="2"/>
              <a:endCxn id="8" idx="1"/>
            </p:cNvCxnSpPr>
            <p:nvPr/>
          </p:nvCxnSpPr>
          <p:spPr>
            <a:xfrm rot="16200000" flipH="1">
              <a:off x="856595" y="1936485"/>
              <a:ext cx="2466215" cy="1271214"/>
            </a:xfrm>
            <a:prstGeom prst="bentConnector2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454096" y="1338984"/>
            <a:ext cx="2235037" cy="652323"/>
            <a:chOff x="1454096" y="1338984"/>
            <a:chExt cx="2235037" cy="652323"/>
          </a:xfrm>
        </p:grpSpPr>
        <p:sp>
          <p:nvSpPr>
            <p:cNvPr id="9" name="Rounded Rectangle 55"/>
            <p:cNvSpPr/>
            <p:nvPr/>
          </p:nvSpPr>
          <p:spPr>
            <a:xfrm>
              <a:off x="2725309" y="1689473"/>
              <a:ext cx="963824" cy="30183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FF0000"/>
                  </a:solidFill>
                </a:rPr>
                <a:t>浏览</a:t>
              </a:r>
            </a:p>
          </p:txBody>
        </p:sp>
        <p:cxnSp>
          <p:nvCxnSpPr>
            <p:cNvPr id="20" name="连接符: 肘形 19"/>
            <p:cNvCxnSpPr>
              <a:stCxn id="7" idx="2"/>
              <a:endCxn id="9" idx="1"/>
            </p:cNvCxnSpPr>
            <p:nvPr/>
          </p:nvCxnSpPr>
          <p:spPr>
            <a:xfrm rot="16200000" flipH="1">
              <a:off x="1839000" y="954080"/>
              <a:ext cx="501405" cy="1271214"/>
            </a:xfrm>
            <a:prstGeom prst="bentConnector2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216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8118" b="15171"/>
          <a:stretch/>
        </p:blipFill>
        <p:spPr>
          <a:xfrm>
            <a:off x="0" y="439200"/>
            <a:ext cx="9144000" cy="3945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16328" y="3038400"/>
            <a:ext cx="3737272" cy="121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39528" y="3038400"/>
            <a:ext cx="1829272" cy="835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09928" y="1490400"/>
            <a:ext cx="2829600" cy="468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ounded Rectangle 55"/>
          <p:cNvSpPr/>
          <p:nvPr/>
        </p:nvSpPr>
        <p:spPr>
          <a:xfrm>
            <a:off x="1897309" y="1573483"/>
            <a:ext cx="963824" cy="30183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C000"/>
                </a:solidFill>
              </a:rPr>
              <a:t>检索</a:t>
            </a:r>
          </a:p>
        </p:txBody>
      </p:sp>
      <p:sp>
        <p:nvSpPr>
          <p:cNvPr id="10" name="Rounded Rectangle 55"/>
          <p:cNvSpPr/>
          <p:nvPr/>
        </p:nvSpPr>
        <p:spPr>
          <a:xfrm>
            <a:off x="4975704" y="4471565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浏览</a:t>
            </a:r>
          </a:p>
        </p:txBody>
      </p:sp>
      <p:cxnSp>
        <p:nvCxnSpPr>
          <p:cNvPr id="12" name="直接连接符 11"/>
          <p:cNvCxnSpPr>
            <a:stCxn id="8" idx="1"/>
            <a:endCxn id="9" idx="3"/>
          </p:cNvCxnSpPr>
          <p:nvPr/>
        </p:nvCxnSpPr>
        <p:spPr>
          <a:xfrm flipH="1">
            <a:off x="2861133" y="1724400"/>
            <a:ext cx="248795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连接符: 肘形 13"/>
          <p:cNvCxnSpPr>
            <a:cxnSpLocks/>
            <a:stCxn id="6" idx="2"/>
            <a:endCxn id="10" idx="1"/>
          </p:cNvCxnSpPr>
          <p:nvPr/>
        </p:nvCxnSpPr>
        <p:spPr>
          <a:xfrm rot="16200000" flipH="1">
            <a:off x="3846693" y="3493471"/>
            <a:ext cx="367282" cy="1890740"/>
          </a:xfrm>
          <a:prstGeom prst="bentConnector2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连接符: 肘形 16"/>
          <p:cNvCxnSpPr>
            <a:stCxn id="10" idx="3"/>
            <a:endCxn id="7" idx="2"/>
          </p:cNvCxnSpPr>
          <p:nvPr/>
        </p:nvCxnSpPr>
        <p:spPr>
          <a:xfrm flipV="1">
            <a:off x="5939528" y="3873600"/>
            <a:ext cx="914636" cy="748882"/>
          </a:xfrm>
          <a:prstGeom prst="bentConnector2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972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id="{03A0574E-705D-48F2-8ECA-0A86D98DC0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77" r="2049" b="21311"/>
          <a:stretch/>
        </p:blipFill>
        <p:spPr>
          <a:xfrm>
            <a:off x="0" y="389744"/>
            <a:ext cx="8956623" cy="36576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9D3F1541-1C28-4C3D-A3B1-D6486A1AA90F}"/>
              </a:ext>
            </a:extLst>
          </p:cNvPr>
          <p:cNvSpPr/>
          <p:nvPr/>
        </p:nvSpPr>
        <p:spPr>
          <a:xfrm>
            <a:off x="1521502" y="2241157"/>
            <a:ext cx="3312826" cy="1035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2E0713D-9880-4AB0-9C90-7CC1A3C52420}"/>
              </a:ext>
            </a:extLst>
          </p:cNvPr>
          <p:cNvSpPr/>
          <p:nvPr/>
        </p:nvSpPr>
        <p:spPr>
          <a:xfrm>
            <a:off x="5711252" y="2189324"/>
            <a:ext cx="1678900" cy="7648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45A7F70-FF62-4CCE-BF99-07BBB6A7E882}"/>
              </a:ext>
            </a:extLst>
          </p:cNvPr>
          <p:cNvSpPr/>
          <p:nvPr/>
        </p:nvSpPr>
        <p:spPr>
          <a:xfrm>
            <a:off x="2994589" y="1329850"/>
            <a:ext cx="3049890" cy="54391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0A722B82-935C-4537-9D79-CFC52E3EDE2E}"/>
              </a:ext>
            </a:extLst>
          </p:cNvPr>
          <p:cNvSpPr/>
          <p:nvPr/>
        </p:nvSpPr>
        <p:spPr>
          <a:xfrm>
            <a:off x="1769892" y="1450893"/>
            <a:ext cx="963824" cy="30183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C000"/>
                </a:solidFill>
              </a:rPr>
              <a:t>检索</a:t>
            </a:r>
          </a:p>
        </p:txBody>
      </p:sp>
      <p:sp>
        <p:nvSpPr>
          <p:cNvPr id="7" name="Rounded Rectangle 55">
            <a:extLst>
              <a:ext uri="{FF2B5EF4-FFF2-40B4-BE49-F238E27FC236}">
                <a16:creationId xmlns:a16="http://schemas.microsoft.com/office/drawing/2014/main" id="{075B35C5-34AD-48E4-9664-1E50BFF23DBD}"/>
              </a:ext>
            </a:extLst>
          </p:cNvPr>
          <p:cNvSpPr/>
          <p:nvPr/>
        </p:nvSpPr>
        <p:spPr>
          <a:xfrm>
            <a:off x="4834328" y="4112899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浏览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376F92B-A783-4DD0-A468-48E5032A4788}"/>
              </a:ext>
            </a:extLst>
          </p:cNvPr>
          <p:cNvCxnSpPr>
            <a:cxnSpLocks/>
            <a:stCxn id="5" idx="1"/>
            <a:endCxn id="6" idx="3"/>
          </p:cNvCxnSpPr>
          <p:nvPr/>
        </p:nvCxnSpPr>
        <p:spPr>
          <a:xfrm flipH="1">
            <a:off x="2733716" y="1601810"/>
            <a:ext cx="260873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连接符: 肘形 8">
            <a:extLst>
              <a:ext uri="{FF2B5EF4-FFF2-40B4-BE49-F238E27FC236}">
                <a16:creationId xmlns:a16="http://schemas.microsoft.com/office/drawing/2014/main" id="{CD1ED859-995F-4A18-89BB-CEB8BBAD6E22}"/>
              </a:ext>
            </a:extLst>
          </p:cNvPr>
          <p:cNvCxnSpPr>
            <a:cxnSpLocks/>
            <a:stCxn id="3" idx="2"/>
            <a:endCxn id="7" idx="1"/>
          </p:cNvCxnSpPr>
          <p:nvPr/>
        </p:nvCxnSpPr>
        <p:spPr>
          <a:xfrm rot="16200000" flipH="1">
            <a:off x="3512649" y="2942137"/>
            <a:ext cx="986944" cy="1656413"/>
          </a:xfrm>
          <a:prstGeom prst="bentConnector2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连接符: 肘形 9">
            <a:extLst>
              <a:ext uri="{FF2B5EF4-FFF2-40B4-BE49-F238E27FC236}">
                <a16:creationId xmlns:a16="http://schemas.microsoft.com/office/drawing/2014/main" id="{808D7110-1A1F-4C2B-8775-4B1B3B6AD221}"/>
              </a:ext>
            </a:extLst>
          </p:cNvPr>
          <p:cNvCxnSpPr>
            <a:cxnSpLocks/>
            <a:stCxn id="7" idx="3"/>
            <a:endCxn id="4" idx="2"/>
          </p:cNvCxnSpPr>
          <p:nvPr/>
        </p:nvCxnSpPr>
        <p:spPr>
          <a:xfrm flipV="1">
            <a:off x="5798152" y="2954176"/>
            <a:ext cx="752550" cy="1309640"/>
          </a:xfrm>
          <a:prstGeom prst="bentConnector2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7C514B31-0AF0-43AC-A99C-090A17EC6AB1}"/>
              </a:ext>
            </a:extLst>
          </p:cNvPr>
          <p:cNvSpPr/>
          <p:nvPr/>
        </p:nvSpPr>
        <p:spPr>
          <a:xfrm>
            <a:off x="7045377" y="368196"/>
            <a:ext cx="564630" cy="76485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AE549BA2-360E-4635-9235-678F0E079C2E}"/>
              </a:ext>
            </a:extLst>
          </p:cNvPr>
          <p:cNvCxnSpPr>
            <a:cxnSpLocks/>
            <a:stCxn id="43" idx="1"/>
            <a:endCxn id="39" idx="3"/>
          </p:cNvCxnSpPr>
          <p:nvPr/>
        </p:nvCxnSpPr>
        <p:spPr>
          <a:xfrm flipH="1">
            <a:off x="7610007" y="750622"/>
            <a:ext cx="289809" cy="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55">
            <a:extLst>
              <a:ext uri="{FF2B5EF4-FFF2-40B4-BE49-F238E27FC236}">
                <a16:creationId xmlns:a16="http://schemas.microsoft.com/office/drawing/2014/main" id="{E257391C-A2CF-489D-A37B-05B527BB57BB}"/>
              </a:ext>
            </a:extLst>
          </p:cNvPr>
          <p:cNvSpPr/>
          <p:nvPr/>
        </p:nvSpPr>
        <p:spPr>
          <a:xfrm>
            <a:off x="7899816" y="599705"/>
            <a:ext cx="1169233" cy="301834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语言设置</a:t>
            </a:r>
          </a:p>
        </p:txBody>
      </p:sp>
    </p:spTree>
    <p:extLst>
      <p:ext uri="{BB962C8B-B14F-4D97-AF65-F5344CB8AC3E}">
        <p14:creationId xmlns:p14="http://schemas.microsoft.com/office/powerpoint/2010/main" val="39654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1004455" y="1597720"/>
            <a:ext cx="7135090" cy="63857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Who am I?</a:t>
            </a:r>
            <a:endParaRPr lang="zh-CN" altLang="en-US" sz="27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636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4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9379"/>
          <a:stretch/>
        </p:blipFill>
        <p:spPr>
          <a:xfrm>
            <a:off x="0" y="468000"/>
            <a:ext cx="9144000" cy="46611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231348" y="3116550"/>
            <a:ext cx="4319851" cy="1945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76065" y="2181600"/>
            <a:ext cx="2978737" cy="532800"/>
            <a:chOff x="276065" y="2181600"/>
            <a:chExt cx="2978737" cy="532800"/>
          </a:xfrm>
        </p:grpSpPr>
        <p:sp>
          <p:nvSpPr>
            <p:cNvPr id="9" name="矩形 8"/>
            <p:cNvSpPr/>
            <p:nvPr/>
          </p:nvSpPr>
          <p:spPr>
            <a:xfrm>
              <a:off x="1806728" y="2181600"/>
              <a:ext cx="1448074" cy="5328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Rounded Rectangle 55"/>
            <p:cNvSpPr/>
            <p:nvPr/>
          </p:nvSpPr>
          <p:spPr>
            <a:xfrm>
              <a:off x="276065" y="2297083"/>
              <a:ext cx="963824" cy="30183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FF0000"/>
                  </a:solidFill>
                </a:rPr>
                <a:t>学科</a:t>
              </a:r>
            </a:p>
          </p:txBody>
        </p:sp>
        <p:cxnSp>
          <p:nvCxnSpPr>
            <p:cNvPr id="12" name="直接连接符 11"/>
            <p:cNvCxnSpPr>
              <a:cxnSpLocks/>
              <a:stCxn id="11" idx="3"/>
              <a:endCxn id="9" idx="1"/>
            </p:cNvCxnSpPr>
            <p:nvPr/>
          </p:nvCxnSpPr>
          <p:spPr>
            <a:xfrm>
              <a:off x="1239889" y="2448000"/>
              <a:ext cx="566839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28850" y="1022966"/>
            <a:ext cx="1600629" cy="3311434"/>
            <a:chOff x="3328850" y="1022966"/>
            <a:chExt cx="1600629" cy="331143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/>
            <a:srcRect l="42495" t="42415" r="40000" b="15730"/>
            <a:stretch/>
          </p:blipFill>
          <p:spPr>
            <a:xfrm>
              <a:off x="3328850" y="2181600"/>
              <a:ext cx="1600629" cy="2152800"/>
            </a:xfrm>
            <a:prstGeom prst="rect">
              <a:avLst/>
            </a:prstGeom>
            <a:ln w="25400">
              <a:solidFill>
                <a:schemeClr val="accent3"/>
              </a:solidFill>
            </a:ln>
          </p:spPr>
        </p:pic>
        <p:sp>
          <p:nvSpPr>
            <p:cNvPr id="16" name="Rounded Rectangle 55"/>
            <p:cNvSpPr/>
            <p:nvPr/>
          </p:nvSpPr>
          <p:spPr>
            <a:xfrm>
              <a:off x="3553164" y="1022966"/>
              <a:ext cx="1152000" cy="301834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0070C0"/>
                  </a:solidFill>
                </a:rPr>
                <a:t>健康科学</a:t>
              </a:r>
            </a:p>
          </p:txBody>
        </p:sp>
        <p:cxnSp>
          <p:nvCxnSpPr>
            <p:cNvPr id="18" name="直接连接符 17"/>
            <p:cNvCxnSpPr>
              <a:stCxn id="16" idx="2"/>
              <a:endCxn id="3" idx="0"/>
            </p:cNvCxnSpPr>
            <p:nvPr/>
          </p:nvCxnSpPr>
          <p:spPr>
            <a:xfrm>
              <a:off x="4129164" y="1324800"/>
              <a:ext cx="1" cy="8568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4990440" y="1641358"/>
            <a:ext cx="1238400" cy="1195442"/>
            <a:chOff x="4990440" y="1641358"/>
            <a:chExt cx="1238400" cy="119544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/>
            <a:srcRect l="46378" t="42414" r="40079" b="44847"/>
            <a:stretch/>
          </p:blipFill>
          <p:spPr>
            <a:xfrm>
              <a:off x="4990440" y="2181600"/>
              <a:ext cx="1238400" cy="655200"/>
            </a:xfrm>
            <a:prstGeom prst="rect">
              <a:avLst/>
            </a:prstGeom>
            <a:ln w="25400">
              <a:solidFill>
                <a:srgbClr val="00B050"/>
              </a:solidFill>
            </a:ln>
          </p:spPr>
        </p:pic>
        <p:sp>
          <p:nvSpPr>
            <p:cNvPr id="21" name="Rounded Rectangle 55"/>
            <p:cNvSpPr/>
            <p:nvPr/>
          </p:nvSpPr>
          <p:spPr>
            <a:xfrm>
              <a:off x="5003527" y="1641358"/>
              <a:ext cx="1213853" cy="30183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00B050"/>
                  </a:solidFill>
                </a:rPr>
                <a:t>生命</a:t>
              </a:r>
              <a:r>
                <a:rPr lang="en-US" altLang="zh-CN" b="1" dirty="0">
                  <a:solidFill>
                    <a:srgbClr val="00B050"/>
                  </a:solidFill>
                </a:rPr>
                <a:t>/</a:t>
              </a:r>
              <a:r>
                <a:rPr lang="zh-CN" altLang="en-US" b="1" dirty="0">
                  <a:solidFill>
                    <a:srgbClr val="00B050"/>
                  </a:solidFill>
                </a:rPr>
                <a:t>医学</a:t>
              </a:r>
            </a:p>
          </p:txBody>
        </p:sp>
        <p:cxnSp>
          <p:nvCxnSpPr>
            <p:cNvPr id="26" name="直接连接符 25"/>
            <p:cNvCxnSpPr>
              <a:cxnSpLocks/>
              <a:stCxn id="21" idx="2"/>
              <a:endCxn id="4" idx="0"/>
            </p:cNvCxnSpPr>
            <p:nvPr/>
          </p:nvCxnSpPr>
          <p:spPr>
            <a:xfrm flipH="1">
              <a:off x="5609640" y="1943192"/>
              <a:ext cx="814" cy="238408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273273" y="1027132"/>
            <a:ext cx="1213853" cy="1622468"/>
            <a:chOff x="6273273" y="1027132"/>
            <a:chExt cx="1213853" cy="162246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/>
            <a:srcRect l="47008" t="42415" r="40079" b="48486"/>
            <a:stretch/>
          </p:blipFill>
          <p:spPr>
            <a:xfrm>
              <a:off x="6289800" y="2181600"/>
              <a:ext cx="1180800" cy="468000"/>
            </a:xfrm>
            <a:prstGeom prst="rect">
              <a:avLst/>
            </a:prstGeom>
            <a:ln w="25400">
              <a:solidFill>
                <a:srgbClr val="FFC000"/>
              </a:solidFill>
            </a:ln>
          </p:spPr>
        </p:pic>
        <p:sp>
          <p:nvSpPr>
            <p:cNvPr id="24" name="Rounded Rectangle 55"/>
            <p:cNvSpPr/>
            <p:nvPr/>
          </p:nvSpPr>
          <p:spPr>
            <a:xfrm>
              <a:off x="6273273" y="1027132"/>
              <a:ext cx="1213853" cy="301834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FFC000"/>
                  </a:solidFill>
                </a:rPr>
                <a:t>材料</a:t>
              </a:r>
              <a:r>
                <a:rPr lang="en-US" altLang="zh-CN" b="1" dirty="0">
                  <a:solidFill>
                    <a:srgbClr val="FFC000"/>
                  </a:solidFill>
                </a:rPr>
                <a:t>/</a:t>
              </a:r>
              <a:r>
                <a:rPr lang="zh-CN" altLang="en-US" b="1" dirty="0">
                  <a:solidFill>
                    <a:srgbClr val="FFC000"/>
                  </a:solidFill>
                </a:rPr>
                <a:t>工程</a:t>
              </a:r>
            </a:p>
          </p:txBody>
        </p:sp>
        <p:cxnSp>
          <p:nvCxnSpPr>
            <p:cNvPr id="29" name="直接连接符 28"/>
            <p:cNvCxnSpPr>
              <a:cxnSpLocks/>
              <a:stCxn id="24" idx="2"/>
              <a:endCxn id="5" idx="0"/>
            </p:cNvCxnSpPr>
            <p:nvPr/>
          </p:nvCxnSpPr>
          <p:spPr>
            <a:xfrm>
              <a:off x="6880200" y="1328966"/>
              <a:ext cx="0" cy="852634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7527695" y="1641358"/>
            <a:ext cx="1542257" cy="2693042"/>
            <a:chOff x="7527695" y="1641358"/>
            <a:chExt cx="1542257" cy="269304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/>
            <a:srcRect l="42976" t="42415" r="40158" b="15590"/>
            <a:stretch/>
          </p:blipFill>
          <p:spPr>
            <a:xfrm>
              <a:off x="7527695" y="2174400"/>
              <a:ext cx="1542257" cy="2160000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25" name="Rounded Rectangle 55"/>
            <p:cNvSpPr/>
            <p:nvPr/>
          </p:nvSpPr>
          <p:spPr>
            <a:xfrm>
              <a:off x="7722823" y="1641358"/>
              <a:ext cx="1152000" cy="30183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FF0000"/>
                  </a:solidFill>
                </a:rPr>
                <a:t>人文社科</a:t>
              </a:r>
            </a:p>
          </p:txBody>
        </p:sp>
        <p:cxnSp>
          <p:nvCxnSpPr>
            <p:cNvPr id="34" name="直接连接符 33"/>
            <p:cNvCxnSpPr>
              <a:cxnSpLocks/>
              <a:stCxn id="25" idx="2"/>
              <a:endCxn id="7" idx="0"/>
            </p:cNvCxnSpPr>
            <p:nvPr/>
          </p:nvCxnSpPr>
          <p:spPr>
            <a:xfrm>
              <a:off x="8298823" y="1943192"/>
              <a:ext cx="1" cy="23120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854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2E520938-3FB1-4855-AF84-9D4D8C8CF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73" r="357"/>
          <a:stretch/>
        </p:blipFill>
        <p:spPr>
          <a:xfrm>
            <a:off x="32657" y="404948"/>
            <a:ext cx="9111343" cy="47385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71550" y="2187992"/>
            <a:ext cx="3823052" cy="2096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51023" y="1237108"/>
            <a:ext cx="1215669" cy="537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74759" y="3497101"/>
            <a:ext cx="1496399" cy="661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ounded Rectangle 55"/>
          <p:cNvSpPr/>
          <p:nvPr/>
        </p:nvSpPr>
        <p:spPr>
          <a:xfrm>
            <a:off x="103265" y="3079493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简介</a:t>
            </a:r>
          </a:p>
        </p:txBody>
      </p:sp>
      <p:cxnSp>
        <p:nvCxnSpPr>
          <p:cNvPr id="8" name="直接连接符 7"/>
          <p:cNvCxnSpPr>
            <a:cxnSpLocks/>
            <a:stCxn id="7" idx="3"/>
            <a:endCxn id="3" idx="1"/>
          </p:cNvCxnSpPr>
          <p:nvPr/>
        </p:nvCxnSpPr>
        <p:spPr>
          <a:xfrm>
            <a:off x="1067089" y="3230410"/>
            <a:ext cx="504461" cy="570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55"/>
          <p:cNvSpPr/>
          <p:nvPr/>
        </p:nvSpPr>
        <p:spPr>
          <a:xfrm>
            <a:off x="6186857" y="803450"/>
            <a:ext cx="1943999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学协会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>
                <a:solidFill>
                  <a:srgbClr val="FF0000"/>
                </a:solidFill>
              </a:rPr>
              <a:t>影响因子</a:t>
            </a:r>
          </a:p>
        </p:txBody>
      </p:sp>
      <p:sp>
        <p:nvSpPr>
          <p:cNvPr id="17" name="Rounded Rectangle 55"/>
          <p:cNvSpPr/>
          <p:nvPr/>
        </p:nvSpPr>
        <p:spPr>
          <a:xfrm>
            <a:off x="6354102" y="4349620"/>
            <a:ext cx="1137712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浏览文章</a:t>
            </a:r>
          </a:p>
        </p:txBody>
      </p:sp>
      <p:cxnSp>
        <p:nvCxnSpPr>
          <p:cNvPr id="18" name="直接连接符 17"/>
          <p:cNvCxnSpPr>
            <a:cxnSpLocks/>
            <a:stCxn id="5" idx="2"/>
            <a:endCxn id="17" idx="0"/>
          </p:cNvCxnSpPr>
          <p:nvPr/>
        </p:nvCxnSpPr>
        <p:spPr>
          <a:xfrm flipH="1">
            <a:off x="6922958" y="4159014"/>
            <a:ext cx="1" cy="1906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  <a:stCxn id="16" idx="2"/>
            <a:endCxn id="4" idx="0"/>
          </p:cNvCxnSpPr>
          <p:nvPr/>
        </p:nvCxnSpPr>
        <p:spPr>
          <a:xfrm>
            <a:off x="7158857" y="1105284"/>
            <a:ext cx="1" cy="1318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49318828-DA04-43C0-8020-5356D87CFC8C}"/>
              </a:ext>
            </a:extLst>
          </p:cNvPr>
          <p:cNvSpPr/>
          <p:nvPr/>
        </p:nvSpPr>
        <p:spPr>
          <a:xfrm>
            <a:off x="3137762" y="1814925"/>
            <a:ext cx="794479" cy="222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ounded Rectangle 55">
            <a:extLst>
              <a:ext uri="{FF2B5EF4-FFF2-40B4-BE49-F238E27FC236}">
                <a16:creationId xmlns:a16="http://schemas.microsoft.com/office/drawing/2014/main" id="{5D91CB8D-C824-4A40-80BE-FD13748E4183}"/>
              </a:ext>
            </a:extLst>
          </p:cNvPr>
          <p:cNvSpPr/>
          <p:nvPr/>
        </p:nvSpPr>
        <p:spPr>
          <a:xfrm>
            <a:off x="123145" y="1775083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投稿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C8544DB-19B2-4893-A7B8-CF45C68F1CEF}"/>
              </a:ext>
            </a:extLst>
          </p:cNvPr>
          <p:cNvCxnSpPr>
            <a:cxnSpLocks/>
            <a:stCxn id="15" idx="3"/>
            <a:endCxn id="14" idx="1"/>
          </p:cNvCxnSpPr>
          <p:nvPr/>
        </p:nvCxnSpPr>
        <p:spPr>
          <a:xfrm>
            <a:off x="1086969" y="1926000"/>
            <a:ext cx="205079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31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353D6DF-1436-4F8A-BE83-17AFE35580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350"/>
          <a:stretch/>
        </p:blipFill>
        <p:spPr>
          <a:xfrm>
            <a:off x="43039" y="308395"/>
            <a:ext cx="9144000" cy="481692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6CDF596F-B833-4B06-A248-674F3D641A58}"/>
              </a:ext>
            </a:extLst>
          </p:cNvPr>
          <p:cNvSpPr/>
          <p:nvPr/>
        </p:nvSpPr>
        <p:spPr>
          <a:xfrm>
            <a:off x="6494532" y="3841711"/>
            <a:ext cx="1137712" cy="661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9290F107-59CA-4E24-9F3B-0F0BCCFD5A22}"/>
              </a:ext>
            </a:extLst>
          </p:cNvPr>
          <p:cNvSpPr/>
          <p:nvPr/>
        </p:nvSpPr>
        <p:spPr>
          <a:xfrm>
            <a:off x="6494531" y="4730267"/>
            <a:ext cx="1137712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浏览文章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5E1B334-592F-41EC-9154-6A42979D4029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7063387" y="4503624"/>
            <a:ext cx="1" cy="2266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0AF08646-4DF0-4E88-A38D-9A9656D41716}"/>
              </a:ext>
            </a:extLst>
          </p:cNvPr>
          <p:cNvSpPr/>
          <p:nvPr/>
        </p:nvSpPr>
        <p:spPr>
          <a:xfrm>
            <a:off x="2308485" y="1971210"/>
            <a:ext cx="502171" cy="1823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ounded Rectangle 55">
            <a:extLst>
              <a:ext uri="{FF2B5EF4-FFF2-40B4-BE49-F238E27FC236}">
                <a16:creationId xmlns:a16="http://schemas.microsoft.com/office/drawing/2014/main" id="{59B0B31E-60C1-49D9-AE0B-856A598BF04D}"/>
              </a:ext>
            </a:extLst>
          </p:cNvPr>
          <p:cNvSpPr/>
          <p:nvPr/>
        </p:nvSpPr>
        <p:spPr>
          <a:xfrm>
            <a:off x="103265" y="1911447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投稿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8069A7C-61A9-493A-8A49-D2F9503476D2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>
            <a:off x="1067089" y="2062364"/>
            <a:ext cx="12413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D8E736F4-14CA-4A6C-A1C1-31AB94B3C006}"/>
              </a:ext>
            </a:extLst>
          </p:cNvPr>
          <p:cNvSpPr/>
          <p:nvPr/>
        </p:nvSpPr>
        <p:spPr>
          <a:xfrm>
            <a:off x="1581467" y="3716057"/>
            <a:ext cx="4197242" cy="995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ounded Rectangle 55">
            <a:extLst>
              <a:ext uri="{FF2B5EF4-FFF2-40B4-BE49-F238E27FC236}">
                <a16:creationId xmlns:a16="http://schemas.microsoft.com/office/drawing/2014/main" id="{C1EA38A5-F821-485E-AF9B-945AE926A116}"/>
              </a:ext>
            </a:extLst>
          </p:cNvPr>
          <p:cNvSpPr/>
          <p:nvPr/>
        </p:nvSpPr>
        <p:spPr>
          <a:xfrm>
            <a:off x="155731" y="4062761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推荐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F36AC4E3-4804-432A-AC72-555633AA8997}"/>
              </a:ext>
            </a:extLst>
          </p:cNvPr>
          <p:cNvCxnSpPr>
            <a:cxnSpLocks/>
            <a:stCxn id="19" idx="3"/>
            <a:endCxn id="18" idx="1"/>
          </p:cNvCxnSpPr>
          <p:nvPr/>
        </p:nvCxnSpPr>
        <p:spPr>
          <a:xfrm>
            <a:off x="1119555" y="4213678"/>
            <a:ext cx="4619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A5E033C7-BBA0-44F1-827F-C7F6189ABA07}"/>
              </a:ext>
            </a:extLst>
          </p:cNvPr>
          <p:cNvSpPr/>
          <p:nvPr/>
        </p:nvSpPr>
        <p:spPr>
          <a:xfrm>
            <a:off x="6731062" y="1515865"/>
            <a:ext cx="901181" cy="4586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Rounded Rectangle 55">
            <a:extLst>
              <a:ext uri="{FF2B5EF4-FFF2-40B4-BE49-F238E27FC236}">
                <a16:creationId xmlns:a16="http://schemas.microsoft.com/office/drawing/2014/main" id="{1B770184-E4F1-4F90-8F04-D9FD898B4A6D}"/>
              </a:ext>
            </a:extLst>
          </p:cNvPr>
          <p:cNvSpPr/>
          <p:nvPr/>
        </p:nvSpPr>
        <p:spPr>
          <a:xfrm>
            <a:off x="6574668" y="698122"/>
            <a:ext cx="1213967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影响因子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138D67BD-93FE-4466-AD0E-3C4F53C4B8F3}"/>
              </a:ext>
            </a:extLst>
          </p:cNvPr>
          <p:cNvCxnSpPr>
            <a:cxnSpLocks/>
            <a:stCxn id="28" idx="2"/>
            <a:endCxn id="27" idx="0"/>
          </p:cNvCxnSpPr>
          <p:nvPr/>
        </p:nvCxnSpPr>
        <p:spPr>
          <a:xfrm>
            <a:off x="7181652" y="999956"/>
            <a:ext cx="1" cy="5159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676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4B7C5DC-D31A-4F0D-977A-CD96F883D8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73"/>
          <a:stretch/>
        </p:blipFill>
        <p:spPr>
          <a:xfrm>
            <a:off x="-11059" y="404949"/>
            <a:ext cx="9144000" cy="473855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5E04F30-F208-45D8-B5A7-95B4AB0E572A}"/>
              </a:ext>
            </a:extLst>
          </p:cNvPr>
          <p:cNvSpPr/>
          <p:nvPr/>
        </p:nvSpPr>
        <p:spPr>
          <a:xfrm>
            <a:off x="2002624" y="907831"/>
            <a:ext cx="3823052" cy="2083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D18157F4-8BFF-407E-8003-F58839806ADE}"/>
              </a:ext>
            </a:extLst>
          </p:cNvPr>
          <p:cNvSpPr/>
          <p:nvPr/>
        </p:nvSpPr>
        <p:spPr>
          <a:xfrm>
            <a:off x="7483317" y="1798696"/>
            <a:ext cx="963824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编辑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DD1E00AD-1B00-40C3-B069-DACAF4654C4E}"/>
              </a:ext>
            </a:extLst>
          </p:cNvPr>
          <p:cNvCxnSpPr>
            <a:cxnSpLocks/>
            <a:stCxn id="6" idx="1"/>
            <a:endCxn id="5" idx="3"/>
          </p:cNvCxnSpPr>
          <p:nvPr/>
        </p:nvCxnSpPr>
        <p:spPr>
          <a:xfrm flipH="1">
            <a:off x="5825676" y="1949613"/>
            <a:ext cx="165764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E459AFB1-4B0B-483F-8988-C424DA6B54F7}"/>
              </a:ext>
            </a:extLst>
          </p:cNvPr>
          <p:cNvSpPr/>
          <p:nvPr/>
        </p:nvSpPr>
        <p:spPr>
          <a:xfrm>
            <a:off x="2002622" y="3079493"/>
            <a:ext cx="3823053" cy="4147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ounded Rectangle 55">
            <a:extLst>
              <a:ext uri="{FF2B5EF4-FFF2-40B4-BE49-F238E27FC236}">
                <a16:creationId xmlns:a16="http://schemas.microsoft.com/office/drawing/2014/main" id="{342CA632-B658-44F4-A9BA-EF94D33FE0DC}"/>
              </a:ext>
            </a:extLst>
          </p:cNvPr>
          <p:cNvSpPr/>
          <p:nvPr/>
        </p:nvSpPr>
        <p:spPr>
          <a:xfrm>
            <a:off x="89740" y="3145546"/>
            <a:ext cx="963824" cy="3018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学科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4298345B-923D-4BA2-A9C8-71794ECE271C}"/>
              </a:ext>
            </a:extLst>
          </p:cNvPr>
          <p:cNvCxnSpPr>
            <a:cxnSpLocks/>
            <a:stCxn id="14" idx="3"/>
            <a:endCxn id="13" idx="1"/>
          </p:cNvCxnSpPr>
          <p:nvPr/>
        </p:nvCxnSpPr>
        <p:spPr>
          <a:xfrm flipV="1">
            <a:off x="1053564" y="3286885"/>
            <a:ext cx="949058" cy="95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233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B9B8E52-5423-4A7E-B22F-AE166F0D5A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84"/>
          <a:stretch/>
        </p:blipFill>
        <p:spPr>
          <a:xfrm>
            <a:off x="0" y="359228"/>
            <a:ext cx="9144000" cy="478427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8403CB4-F090-40B3-8D79-76FD9F7F8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65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A970080-EF96-43C9-83E9-5E6BF9755E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05"/>
          <a:stretch/>
        </p:blipFill>
        <p:spPr>
          <a:xfrm>
            <a:off x="0" y="509450"/>
            <a:ext cx="9144000" cy="463404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40057083-3E2F-451A-AB24-D878E086450F}"/>
              </a:ext>
            </a:extLst>
          </p:cNvPr>
          <p:cNvSpPr/>
          <p:nvPr/>
        </p:nvSpPr>
        <p:spPr>
          <a:xfrm>
            <a:off x="1541418" y="2259874"/>
            <a:ext cx="3814354" cy="19986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C36CB76B-9310-4C97-9DA8-AC0B62567144}"/>
              </a:ext>
            </a:extLst>
          </p:cNvPr>
          <p:cNvSpPr/>
          <p:nvPr/>
        </p:nvSpPr>
        <p:spPr>
          <a:xfrm>
            <a:off x="115974" y="3108265"/>
            <a:ext cx="963824" cy="3018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学科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B5B79E9-927E-4A26-BB23-9529FB8FDF19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1079798" y="3259182"/>
            <a:ext cx="46162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858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9AC5BCCF-869C-4309-B4E9-742BA0B24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460"/>
          <a:stretch/>
        </p:blipFill>
        <p:spPr>
          <a:xfrm>
            <a:off x="0" y="692330"/>
            <a:ext cx="9144000" cy="445116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1FD232E-7AAE-4A42-B74C-4999A730AE19}"/>
              </a:ext>
            </a:extLst>
          </p:cNvPr>
          <p:cNvSpPr/>
          <p:nvPr/>
        </p:nvSpPr>
        <p:spPr>
          <a:xfrm>
            <a:off x="1717892" y="2418811"/>
            <a:ext cx="3207895" cy="2724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ounded Rectangle 55">
            <a:extLst>
              <a:ext uri="{FF2B5EF4-FFF2-40B4-BE49-F238E27FC236}">
                <a16:creationId xmlns:a16="http://schemas.microsoft.com/office/drawing/2014/main" id="{C88161EC-2B76-4F30-884D-530AFF6D3FCB}"/>
              </a:ext>
            </a:extLst>
          </p:cNvPr>
          <p:cNvSpPr/>
          <p:nvPr/>
        </p:nvSpPr>
        <p:spPr>
          <a:xfrm>
            <a:off x="5952936" y="4456466"/>
            <a:ext cx="1549961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卷期选择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D84DF18F-C8AF-4BC4-A95F-407CE0E6EFAE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4925787" y="3781155"/>
            <a:ext cx="1027149" cy="8262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397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88FDFDE-9C2C-4279-B739-05563CC76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54"/>
          <a:stretch/>
        </p:blipFill>
        <p:spPr>
          <a:xfrm>
            <a:off x="0" y="424542"/>
            <a:ext cx="9144000" cy="471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44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7601"/>
          <a:stretch/>
        </p:blipFill>
        <p:spPr>
          <a:xfrm>
            <a:off x="0" y="390984"/>
            <a:ext cx="9144000" cy="475251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9713" y="1278372"/>
            <a:ext cx="5372287" cy="964850"/>
            <a:chOff x="99713" y="1278372"/>
            <a:chExt cx="5372287" cy="964850"/>
          </a:xfrm>
        </p:grpSpPr>
        <p:sp>
          <p:nvSpPr>
            <p:cNvPr id="7" name="矩形 6"/>
            <p:cNvSpPr/>
            <p:nvPr/>
          </p:nvSpPr>
          <p:spPr>
            <a:xfrm>
              <a:off x="1437815" y="1278372"/>
              <a:ext cx="737827" cy="964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259815" y="1278372"/>
              <a:ext cx="3212185" cy="964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Rounded Rectangle 55"/>
            <p:cNvSpPr/>
            <p:nvPr/>
          </p:nvSpPr>
          <p:spPr>
            <a:xfrm>
              <a:off x="99713" y="1600704"/>
              <a:ext cx="1153087" cy="32018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字段筛选</a:t>
              </a:r>
            </a:p>
          </p:txBody>
        </p:sp>
        <p:cxnSp>
          <p:nvCxnSpPr>
            <p:cNvPr id="13" name="直接连接符 12"/>
            <p:cNvCxnSpPr>
              <a:cxnSpLocks/>
              <a:stCxn id="11" idx="3"/>
              <a:endCxn id="7" idx="1"/>
            </p:cNvCxnSpPr>
            <p:nvPr/>
          </p:nvCxnSpPr>
          <p:spPr>
            <a:xfrm>
              <a:off x="1252800" y="1760797"/>
              <a:ext cx="18501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472000" y="1600704"/>
            <a:ext cx="2440800" cy="320186"/>
            <a:chOff x="5472000" y="1600704"/>
            <a:chExt cx="2440800" cy="320186"/>
          </a:xfrm>
        </p:grpSpPr>
        <p:sp>
          <p:nvSpPr>
            <p:cNvPr id="16" name="Rounded Rectangle 55"/>
            <p:cNvSpPr/>
            <p:nvPr/>
          </p:nvSpPr>
          <p:spPr>
            <a:xfrm>
              <a:off x="5947313" y="1600704"/>
              <a:ext cx="1965487" cy="32018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关键词与检索式</a:t>
              </a:r>
            </a:p>
          </p:txBody>
        </p:sp>
        <p:cxnSp>
          <p:nvCxnSpPr>
            <p:cNvPr id="17" name="直接连接符 16"/>
            <p:cNvCxnSpPr>
              <a:cxnSpLocks/>
              <a:stCxn id="8" idx="3"/>
              <a:endCxn id="16" idx="1"/>
            </p:cNvCxnSpPr>
            <p:nvPr/>
          </p:nvCxnSpPr>
          <p:spPr>
            <a:xfrm>
              <a:off x="5472000" y="1760797"/>
              <a:ext cx="475313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99713" y="2300250"/>
            <a:ext cx="5372287" cy="415184"/>
            <a:chOff x="99713" y="2300250"/>
            <a:chExt cx="5372287" cy="415184"/>
          </a:xfrm>
        </p:grpSpPr>
        <p:sp>
          <p:nvSpPr>
            <p:cNvPr id="9" name="矩形 8"/>
            <p:cNvSpPr/>
            <p:nvPr/>
          </p:nvSpPr>
          <p:spPr>
            <a:xfrm>
              <a:off x="1437814" y="2300250"/>
              <a:ext cx="4034186" cy="4151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Rounded Rectangle 55"/>
            <p:cNvSpPr/>
            <p:nvPr/>
          </p:nvSpPr>
          <p:spPr>
            <a:xfrm>
              <a:off x="99713" y="2347749"/>
              <a:ext cx="1153087" cy="32018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特定期刊</a:t>
              </a:r>
            </a:p>
          </p:txBody>
        </p:sp>
        <p:cxnSp>
          <p:nvCxnSpPr>
            <p:cNvPr id="23" name="直接连接符 22"/>
            <p:cNvCxnSpPr>
              <a:cxnSpLocks/>
              <a:stCxn id="22" idx="3"/>
              <a:endCxn id="9" idx="1"/>
            </p:cNvCxnSpPr>
            <p:nvPr/>
          </p:nvCxnSpPr>
          <p:spPr>
            <a:xfrm>
              <a:off x="1252800" y="2507842"/>
              <a:ext cx="185014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99713" y="2772463"/>
            <a:ext cx="5372287" cy="964850"/>
            <a:chOff x="99713" y="2772463"/>
            <a:chExt cx="5372287" cy="964850"/>
          </a:xfrm>
        </p:grpSpPr>
        <p:sp>
          <p:nvSpPr>
            <p:cNvPr id="10" name="矩形 9"/>
            <p:cNvSpPr/>
            <p:nvPr/>
          </p:nvSpPr>
          <p:spPr>
            <a:xfrm>
              <a:off x="1437815" y="2772463"/>
              <a:ext cx="4034185" cy="964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Rounded Rectangle 55"/>
            <p:cNvSpPr/>
            <p:nvPr/>
          </p:nvSpPr>
          <p:spPr>
            <a:xfrm>
              <a:off x="99713" y="3094793"/>
              <a:ext cx="1153087" cy="32018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</a:rPr>
                <a:t>发表时间       </a:t>
              </a:r>
            </a:p>
          </p:txBody>
        </p:sp>
        <p:cxnSp>
          <p:nvCxnSpPr>
            <p:cNvPr id="30" name="直接连接符 29"/>
            <p:cNvCxnSpPr>
              <a:cxnSpLocks/>
              <a:stCxn id="29" idx="3"/>
              <a:endCxn id="10" idx="1"/>
            </p:cNvCxnSpPr>
            <p:nvPr/>
          </p:nvCxnSpPr>
          <p:spPr>
            <a:xfrm>
              <a:off x="1252800" y="3254886"/>
              <a:ext cx="185015" cy="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134400" y="1930163"/>
            <a:ext cx="1372199" cy="442565"/>
            <a:chOff x="6134400" y="1930163"/>
            <a:chExt cx="1372199" cy="442565"/>
          </a:xfrm>
        </p:grpSpPr>
        <p:sp>
          <p:nvSpPr>
            <p:cNvPr id="33" name="Rounded Rectangle 55"/>
            <p:cNvSpPr/>
            <p:nvPr/>
          </p:nvSpPr>
          <p:spPr>
            <a:xfrm>
              <a:off x="6353512" y="2052542"/>
              <a:ext cx="1153087" cy="32018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>
                  <a:solidFill>
                    <a:srgbClr val="FF7F7F"/>
                  </a:solidFill>
                </a:rPr>
                <a:t>逻辑判断</a:t>
              </a:r>
              <a:r>
                <a:rPr lang="zh-CN" altLang="en-US" b="1" dirty="0">
                  <a:solidFill>
                    <a:srgbClr val="FF0000"/>
                  </a:solidFill>
                </a:rPr>
                <a:t>         </a:t>
              </a:r>
            </a:p>
          </p:txBody>
        </p:sp>
        <p:cxnSp>
          <p:nvCxnSpPr>
            <p:cNvPr id="39" name="连接符: 肘形 38"/>
            <p:cNvCxnSpPr>
              <a:cxnSpLocks/>
              <a:stCxn id="33" idx="1"/>
            </p:cNvCxnSpPr>
            <p:nvPr/>
          </p:nvCxnSpPr>
          <p:spPr>
            <a:xfrm rot="10800000">
              <a:off x="6134400" y="1930163"/>
              <a:ext cx="219112" cy="282473"/>
            </a:xfrm>
            <a:prstGeom prst="bentConnector2">
              <a:avLst/>
            </a:prstGeom>
            <a:ln w="254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134404" y="1940377"/>
            <a:ext cx="1372194" cy="874917"/>
            <a:chOff x="6134404" y="1940377"/>
            <a:chExt cx="1372194" cy="874917"/>
          </a:xfrm>
        </p:grpSpPr>
        <p:sp>
          <p:nvSpPr>
            <p:cNvPr id="34" name="Rounded Rectangle 55"/>
            <p:cNvSpPr/>
            <p:nvPr/>
          </p:nvSpPr>
          <p:spPr>
            <a:xfrm>
              <a:off x="6353512" y="2495108"/>
              <a:ext cx="1153086" cy="320186"/>
            </a:xfrm>
            <a:prstGeom prst="roundRect">
              <a:avLst/>
            </a:prstGeom>
            <a:noFill/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>
                  <a:solidFill>
                    <a:srgbClr val="FF7F7F"/>
                  </a:solidFill>
                </a:rPr>
                <a:t>优先级</a:t>
              </a:r>
              <a:r>
                <a:rPr lang="zh-CN" altLang="en-US" b="1" dirty="0">
                  <a:solidFill>
                    <a:srgbClr val="FF0000"/>
                  </a:solidFill>
                </a:rPr>
                <a:t>         </a:t>
              </a:r>
            </a:p>
          </p:txBody>
        </p:sp>
        <p:cxnSp>
          <p:nvCxnSpPr>
            <p:cNvPr id="41" name="连接符: 肘形 40"/>
            <p:cNvCxnSpPr>
              <a:cxnSpLocks/>
              <a:stCxn id="34" idx="1"/>
            </p:cNvCxnSpPr>
            <p:nvPr/>
          </p:nvCxnSpPr>
          <p:spPr>
            <a:xfrm rot="10800000">
              <a:off x="6134404" y="1940377"/>
              <a:ext cx="219109" cy="714824"/>
            </a:xfrm>
            <a:prstGeom prst="bentConnector2">
              <a:avLst/>
            </a:prstGeom>
            <a:ln w="254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134403" y="1940377"/>
            <a:ext cx="1372195" cy="1312525"/>
            <a:chOff x="6134403" y="1940377"/>
            <a:chExt cx="1372195" cy="1312525"/>
          </a:xfrm>
        </p:grpSpPr>
        <p:sp>
          <p:nvSpPr>
            <p:cNvPr id="35" name="Rounded Rectangle 55"/>
            <p:cNvSpPr/>
            <p:nvPr/>
          </p:nvSpPr>
          <p:spPr>
            <a:xfrm>
              <a:off x="6353511" y="2932716"/>
              <a:ext cx="1153087" cy="320186"/>
            </a:xfrm>
            <a:prstGeom prst="roundRect">
              <a:avLst/>
            </a:prstGeom>
            <a:noFill/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>
                  <a:solidFill>
                    <a:srgbClr val="FF7F7F"/>
                  </a:solidFill>
                </a:rPr>
                <a:t>模糊检索 </a:t>
              </a:r>
              <a:r>
                <a:rPr lang="zh-CN" altLang="en-US" b="1" dirty="0">
                  <a:solidFill>
                    <a:srgbClr val="FF0000"/>
                  </a:solidFill>
                </a:rPr>
                <a:t>        </a:t>
              </a:r>
            </a:p>
          </p:txBody>
        </p:sp>
        <p:cxnSp>
          <p:nvCxnSpPr>
            <p:cNvPr id="44" name="连接符: 肘形 43"/>
            <p:cNvCxnSpPr>
              <a:cxnSpLocks/>
              <a:stCxn id="35" idx="1"/>
            </p:cNvCxnSpPr>
            <p:nvPr/>
          </p:nvCxnSpPr>
          <p:spPr>
            <a:xfrm rot="10800000">
              <a:off x="6134403" y="1940377"/>
              <a:ext cx="219109" cy="1152432"/>
            </a:xfrm>
            <a:prstGeom prst="bentConnector2">
              <a:avLst/>
            </a:prstGeom>
            <a:ln w="254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134404" y="1940377"/>
            <a:ext cx="1372195" cy="1750133"/>
            <a:chOff x="6134404" y="1940377"/>
            <a:chExt cx="1372195" cy="1750133"/>
          </a:xfrm>
        </p:grpSpPr>
        <p:sp>
          <p:nvSpPr>
            <p:cNvPr id="36" name="Rounded Rectangle 55"/>
            <p:cNvSpPr/>
            <p:nvPr/>
          </p:nvSpPr>
          <p:spPr>
            <a:xfrm>
              <a:off x="6353512" y="3370324"/>
              <a:ext cx="1153087" cy="320186"/>
            </a:xfrm>
            <a:prstGeom prst="roundRect">
              <a:avLst/>
            </a:prstGeom>
            <a:noFill/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>
                  <a:solidFill>
                    <a:srgbClr val="FF7F7F"/>
                  </a:solidFill>
                </a:rPr>
                <a:t>通配符</a:t>
              </a:r>
              <a:r>
                <a:rPr lang="zh-CN" altLang="en-US" b="1" dirty="0">
                  <a:solidFill>
                    <a:srgbClr val="FF0000"/>
                  </a:solidFill>
                </a:rPr>
                <a:t>         </a:t>
              </a:r>
            </a:p>
          </p:txBody>
        </p:sp>
        <p:cxnSp>
          <p:nvCxnSpPr>
            <p:cNvPr id="47" name="连接符: 肘形 46"/>
            <p:cNvCxnSpPr>
              <a:cxnSpLocks/>
              <a:stCxn id="36" idx="1"/>
            </p:cNvCxnSpPr>
            <p:nvPr/>
          </p:nvCxnSpPr>
          <p:spPr>
            <a:xfrm rot="10800000">
              <a:off x="6134404" y="1940377"/>
              <a:ext cx="219109" cy="1590040"/>
            </a:xfrm>
            <a:prstGeom prst="bentConnector2">
              <a:avLst/>
            </a:prstGeom>
            <a:ln w="254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6134404" y="1940377"/>
            <a:ext cx="1627196" cy="2187443"/>
            <a:chOff x="6134404" y="1940377"/>
            <a:chExt cx="1627196" cy="2187443"/>
          </a:xfrm>
        </p:grpSpPr>
        <p:sp>
          <p:nvSpPr>
            <p:cNvPr id="37" name="Rounded Rectangle 55"/>
            <p:cNvSpPr/>
            <p:nvPr/>
          </p:nvSpPr>
          <p:spPr>
            <a:xfrm>
              <a:off x="6353512" y="3807634"/>
              <a:ext cx="1408088" cy="320186"/>
            </a:xfrm>
            <a:prstGeom prst="roundRect">
              <a:avLst/>
            </a:prstGeom>
            <a:noFill/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>
                  <a:solidFill>
                    <a:srgbClr val="FF7F7F"/>
                  </a:solidFill>
                </a:rPr>
                <a:t>关键词间隔</a:t>
              </a:r>
            </a:p>
          </p:txBody>
        </p:sp>
        <p:cxnSp>
          <p:nvCxnSpPr>
            <p:cNvPr id="50" name="连接符: 肘形 49"/>
            <p:cNvCxnSpPr>
              <a:cxnSpLocks/>
              <a:stCxn id="37" idx="1"/>
            </p:cNvCxnSpPr>
            <p:nvPr/>
          </p:nvCxnSpPr>
          <p:spPr>
            <a:xfrm rot="10800000">
              <a:off x="6134404" y="1940377"/>
              <a:ext cx="219109" cy="2027350"/>
            </a:xfrm>
            <a:prstGeom prst="bentConnector2">
              <a:avLst/>
            </a:prstGeom>
            <a:ln w="254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872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61600" y="1454400"/>
            <a:ext cx="4456800" cy="1483200"/>
            <a:chOff x="655200" y="612000"/>
            <a:chExt cx="4456800" cy="14832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/>
            <a:srcRect l="13070" t="46893" r="38189" b="24270"/>
            <a:stretch/>
          </p:blipFill>
          <p:spPr>
            <a:xfrm>
              <a:off x="655200" y="612000"/>
              <a:ext cx="4456800" cy="14832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761015" y="612000"/>
              <a:ext cx="4257385" cy="1418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Rounded Rectangle 55"/>
          <p:cNvSpPr/>
          <p:nvPr/>
        </p:nvSpPr>
        <p:spPr>
          <a:xfrm>
            <a:off x="5997713" y="2003507"/>
            <a:ext cx="1965487" cy="32018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引文检索</a:t>
            </a:r>
          </a:p>
        </p:txBody>
      </p:sp>
      <p:cxnSp>
        <p:nvCxnSpPr>
          <p:cNvPr id="6" name="直接连接符 5"/>
          <p:cNvCxnSpPr>
            <a:cxnSpLocks/>
            <a:stCxn id="3" idx="3"/>
            <a:endCxn id="5" idx="1"/>
          </p:cNvCxnSpPr>
          <p:nvPr/>
        </p:nvCxnSpPr>
        <p:spPr>
          <a:xfrm>
            <a:off x="4924800" y="2163600"/>
            <a:ext cx="10729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716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 rot="150919">
            <a:off x="677805" y="422008"/>
            <a:ext cx="2828581" cy="4518823"/>
            <a:chOff x="824102" y="567420"/>
            <a:chExt cx="3771441" cy="60250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086834">
              <a:off x="824102" y="567420"/>
              <a:ext cx="3771441" cy="53452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rcRect l="5175" t="3061" r="7324" b="9183"/>
            <a:stretch/>
          </p:blipFill>
          <p:spPr>
            <a:xfrm>
              <a:off x="1639227" y="5773367"/>
              <a:ext cx="2933700" cy="81915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1030" y="482488"/>
            <a:ext cx="2329291" cy="2949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8133" t="3452" r="6959" b="6366"/>
          <a:stretch/>
        </p:blipFill>
        <p:spPr>
          <a:xfrm rot="546614">
            <a:off x="6511448" y="1539005"/>
            <a:ext cx="1941003" cy="27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83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E34930B8-1407-49A3-AF9D-96D313A482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2"/>
          <a:stretch/>
        </p:blipFill>
        <p:spPr>
          <a:xfrm>
            <a:off x="0" y="450668"/>
            <a:ext cx="9144000" cy="469283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60000" y="1770011"/>
            <a:ext cx="777600" cy="59663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65207" y="3195000"/>
            <a:ext cx="678000" cy="388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27200" y="1765209"/>
            <a:ext cx="1842000" cy="7250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27200" y="2653248"/>
            <a:ext cx="1842000" cy="43611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36303" y="3389400"/>
            <a:ext cx="1842000" cy="13034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269800" y="514928"/>
            <a:ext cx="1872600" cy="1038472"/>
            <a:chOff x="5269800" y="514928"/>
            <a:chExt cx="1872600" cy="10384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/>
            <a:srcRect l="39931" t="40337" r="41402" b="34906"/>
            <a:stretch/>
          </p:blipFill>
          <p:spPr>
            <a:xfrm>
              <a:off x="5269800" y="514928"/>
              <a:ext cx="1392000" cy="1038472"/>
            </a:xfrm>
            <a:prstGeom prst="rect">
              <a:avLst/>
            </a:prstGeom>
            <a:ln w="25400">
              <a:solidFill>
                <a:srgbClr val="FFC000"/>
              </a:solidFill>
            </a:ln>
          </p:spPr>
        </p:pic>
        <p:cxnSp>
          <p:nvCxnSpPr>
            <p:cNvPr id="4" name="直接连接符 3"/>
            <p:cNvCxnSpPr>
              <a:cxnSpLocks/>
              <a:stCxn id="11" idx="3"/>
            </p:cNvCxnSpPr>
            <p:nvPr/>
          </p:nvCxnSpPr>
          <p:spPr>
            <a:xfrm>
              <a:off x="6661800" y="1034164"/>
              <a:ext cx="480600" cy="0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323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D40E4F7-E3DF-4B97-82B2-DA0AC386E8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46"/>
          <a:stretch/>
        </p:blipFill>
        <p:spPr>
          <a:xfrm>
            <a:off x="0" y="398416"/>
            <a:ext cx="9144000" cy="474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33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982A874-D322-46E4-A352-BF3C77CB9E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310" r="1147"/>
          <a:stretch/>
        </p:blipFill>
        <p:spPr>
          <a:xfrm>
            <a:off x="52465" y="457199"/>
            <a:ext cx="9039069" cy="358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886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7923D10-1E90-45F6-9908-D06CAC63FF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32" r="14508"/>
          <a:stretch/>
        </p:blipFill>
        <p:spPr>
          <a:xfrm>
            <a:off x="-74951" y="644577"/>
            <a:ext cx="7817370" cy="449892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05E3A3FA-72AB-4DA9-8CE6-1CAB10FEC48C}"/>
              </a:ext>
            </a:extLst>
          </p:cNvPr>
          <p:cNvSpPr/>
          <p:nvPr/>
        </p:nvSpPr>
        <p:spPr>
          <a:xfrm>
            <a:off x="6041094" y="1493051"/>
            <a:ext cx="1446493" cy="157243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9055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4DC8C8F-50A6-46E0-B16D-FBC25C138B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29" r="15901"/>
          <a:stretch/>
        </p:blipFill>
        <p:spPr>
          <a:xfrm>
            <a:off x="0" y="562130"/>
            <a:ext cx="7689954" cy="458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85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DB0108B-BD51-41ED-9849-0C246D7EF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24"/>
          <a:stretch/>
        </p:blipFill>
        <p:spPr>
          <a:xfrm>
            <a:off x="0" y="489856"/>
            <a:ext cx="9144000" cy="4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17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0F61374-5C7A-45FA-B942-CD9EA02A3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83" r="15983"/>
          <a:stretch/>
        </p:blipFill>
        <p:spPr>
          <a:xfrm>
            <a:off x="0" y="554636"/>
            <a:ext cx="7682459" cy="458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508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72000" y="986400"/>
            <a:ext cx="8879517" cy="2757600"/>
          </a:xfrm>
          <a:prstGeom prst="roundRect">
            <a:avLst>
              <a:gd name="adj" fmla="val 9731"/>
            </a:avLst>
          </a:prstGeom>
          <a:solidFill>
            <a:srgbClr val="90AAF4">
              <a:alpha val="47000"/>
            </a:srgb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Rounded Rectangle 55"/>
          <p:cNvSpPr/>
          <p:nvPr/>
        </p:nvSpPr>
        <p:spPr>
          <a:xfrm>
            <a:off x="3486184" y="1955260"/>
            <a:ext cx="4608511" cy="47556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筛选热点论文 洞悉学科焦点</a:t>
            </a:r>
          </a:p>
        </p:txBody>
      </p:sp>
      <p:pic>
        <p:nvPicPr>
          <p:cNvPr id="5" name="Picture 3" descr="M:\TEMPLATES\SLIDE SHOWS\New Powerpoint Master Slides\FINAL\!SAGE_Publising_logo_master_RGB_300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8" y="1881900"/>
            <a:ext cx="3221037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71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5BBC769-2C7D-49D5-A0D0-A015322DA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2"/>
          <a:stretch/>
        </p:blipFill>
        <p:spPr>
          <a:xfrm>
            <a:off x="45720" y="344684"/>
            <a:ext cx="9144000" cy="46928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97583" y="1019785"/>
            <a:ext cx="6540580" cy="23504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9366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0C640F5-6592-4CAB-8EA8-C8BA161548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12"/>
          <a:stretch/>
        </p:blipFill>
        <p:spPr>
          <a:xfrm>
            <a:off x="0" y="365760"/>
            <a:ext cx="9144000" cy="477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785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rot="409795">
            <a:off x="619894" y="320930"/>
            <a:ext cx="3187132" cy="4211615"/>
            <a:chOff x="4571205" y="474955"/>
            <a:chExt cx="4511605" cy="5620952"/>
          </a:xfrm>
        </p:grpSpPr>
        <p:sp>
          <p:nvSpPr>
            <p:cNvPr id="15" name="Rectangle 14"/>
            <p:cNvSpPr/>
            <p:nvPr/>
          </p:nvSpPr>
          <p:spPr>
            <a:xfrm rot="21190218">
              <a:off x="4614707" y="474955"/>
              <a:ext cx="4468103" cy="5620952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35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" name="object 21"/>
            <p:cNvSpPr/>
            <p:nvPr/>
          </p:nvSpPr>
          <p:spPr>
            <a:xfrm>
              <a:off x="4571205" y="482134"/>
              <a:ext cx="4397997" cy="44775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350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112004">
              <a:off x="5464112" y="4978087"/>
              <a:ext cx="3324225" cy="600075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4CF5709D-641D-4389-B180-94916289EF10}"/>
              </a:ext>
            </a:extLst>
          </p:cNvPr>
          <p:cNvSpPr/>
          <p:nvPr/>
        </p:nvSpPr>
        <p:spPr>
          <a:xfrm>
            <a:off x="4223218" y="477982"/>
            <a:ext cx="4512073" cy="35779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23218" y="151704"/>
            <a:ext cx="4822811" cy="4471425"/>
          </a:xfrm>
        </p:spPr>
        <p:txBody>
          <a:bodyPr>
            <a:noAutofit/>
          </a:bodyPr>
          <a:lstStyle/>
          <a:p>
            <a:r>
              <a:rPr lang="en-GB" sz="4500" b="1" dirty="0">
                <a:solidFill>
                  <a:srgbClr val="0070C0"/>
                </a:solidFill>
              </a:rPr>
              <a:t>Vision</a:t>
            </a:r>
            <a:br>
              <a:rPr lang="en-GB" sz="3600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To be the world’s </a:t>
            </a:r>
            <a:b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GB" sz="405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pre-eminent</a:t>
            </a:r>
            <a: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rgbClr val="FFC000"/>
                </a:solidFill>
              </a:rPr>
              <a:t>Social Science</a:t>
            </a:r>
            <a:r>
              <a:rPr lang="en-GB" dirty="0">
                <a:solidFill>
                  <a:schemeClr val="bg1"/>
                </a:solidFill>
              </a:rPr>
              <a:t>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and </a:t>
            </a:r>
            <a:b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GB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fastest growing </a:t>
            </a:r>
            <a:br>
              <a:rPr lang="en-GB" sz="3600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B050"/>
                </a:solidFill>
              </a:rPr>
              <a:t>STM publisher</a:t>
            </a:r>
            <a:endParaRPr lang="en-GB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42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60B6123-CD05-4AD2-AE82-5E8DD5BC71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00"/>
          <a:stretch/>
        </p:blipFill>
        <p:spPr>
          <a:xfrm>
            <a:off x="0" y="411480"/>
            <a:ext cx="9144000" cy="47320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9834" y="993225"/>
            <a:ext cx="1628045" cy="16206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835" y="2926082"/>
            <a:ext cx="1628045" cy="2217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850834" y="1007192"/>
            <a:ext cx="5993412" cy="308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12000" y="1432801"/>
            <a:ext cx="2033643" cy="748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103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10B64CA-2941-47B6-966A-A13BCA4A8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43"/>
          <a:stretch/>
        </p:blipFill>
        <p:spPr>
          <a:xfrm>
            <a:off x="-52252" y="470262"/>
            <a:ext cx="9144000" cy="46732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00647" y="470262"/>
            <a:ext cx="6978188" cy="10501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00645" y="1632858"/>
            <a:ext cx="6978189" cy="34159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9671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684D543-C3EB-4332-8523-7F392F8220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54"/>
          <a:stretch/>
        </p:blipFill>
        <p:spPr>
          <a:xfrm>
            <a:off x="0" y="424542"/>
            <a:ext cx="9144000" cy="471895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32235" y="2001600"/>
            <a:ext cx="3389365" cy="785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771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EF30A14-6461-4408-B369-364A89A097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19"/>
          <a:stretch/>
        </p:blipFill>
        <p:spPr>
          <a:xfrm>
            <a:off x="0" y="391886"/>
            <a:ext cx="9144000" cy="475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732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87614BB-3B7C-4696-B487-039934913F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71" t="9397" r="571"/>
          <a:stretch/>
        </p:blipFill>
        <p:spPr>
          <a:xfrm>
            <a:off x="0" y="483326"/>
            <a:ext cx="9144000" cy="46601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32235" y="1895936"/>
            <a:ext cx="3389365" cy="785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024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E8F9BD4-F0AC-46AD-964E-C28EB22655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94"/>
          <a:stretch/>
        </p:blipFill>
        <p:spPr>
          <a:xfrm>
            <a:off x="0" y="555170"/>
            <a:ext cx="9144000" cy="458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172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72000" y="986400"/>
            <a:ext cx="8879517" cy="2757600"/>
          </a:xfrm>
          <a:prstGeom prst="roundRect">
            <a:avLst>
              <a:gd name="adj" fmla="val 9731"/>
            </a:avLst>
          </a:prstGeom>
          <a:solidFill>
            <a:srgbClr val="90AAF4">
              <a:alpha val="47000"/>
            </a:srgb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2395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Rounded Rectangle 55"/>
          <p:cNvSpPr/>
          <p:nvPr/>
        </p:nvSpPr>
        <p:spPr>
          <a:xfrm>
            <a:off x="4216211" y="2696763"/>
            <a:ext cx="4608511" cy="475565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辅助学术投稿 提升科研影响</a:t>
            </a:r>
          </a:p>
        </p:txBody>
      </p:sp>
      <p:pic>
        <p:nvPicPr>
          <p:cNvPr id="5" name="Picture 3" descr="M:\TEMPLATES\SLIDE SHOWS\New Powerpoint Master Slides\FINAL\!SAGE_Publising_logo_master_RGB_300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8" y="1881900"/>
            <a:ext cx="3221037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9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8539"/>
          <a:stretch/>
        </p:blipFill>
        <p:spPr>
          <a:xfrm>
            <a:off x="0" y="439200"/>
            <a:ext cx="9144000" cy="47043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06400" y="4060050"/>
            <a:ext cx="5587200" cy="785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7105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8259"/>
          <a:stretch/>
        </p:blipFill>
        <p:spPr>
          <a:xfrm>
            <a:off x="0" y="424800"/>
            <a:ext cx="9144000" cy="47187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82400" y="2138400"/>
            <a:ext cx="1128409" cy="2544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>
            <a:cxnSpLocks/>
            <a:stCxn id="5" idx="3"/>
            <a:endCxn id="3" idx="1"/>
          </p:cNvCxnSpPr>
          <p:nvPr/>
        </p:nvCxnSpPr>
        <p:spPr>
          <a:xfrm>
            <a:off x="1290602" y="2265616"/>
            <a:ext cx="189179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55"/>
          <p:cNvSpPr/>
          <p:nvPr/>
        </p:nvSpPr>
        <p:spPr>
          <a:xfrm>
            <a:off x="109690" y="2114699"/>
            <a:ext cx="1180912" cy="301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投稿辅助</a:t>
            </a:r>
          </a:p>
        </p:txBody>
      </p:sp>
    </p:spTree>
    <p:extLst>
      <p:ext uri="{BB962C8B-B14F-4D97-AF65-F5344CB8AC3E}">
        <p14:creationId xmlns:p14="http://schemas.microsoft.com/office/powerpoint/2010/main" val="27808916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9659"/>
          <a:stretch/>
        </p:blipFill>
        <p:spPr>
          <a:xfrm>
            <a:off x="0" y="496800"/>
            <a:ext cx="9144000" cy="46467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64000" y="1453650"/>
            <a:ext cx="1562400" cy="3039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659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87" y="0"/>
            <a:ext cx="9138227" cy="5142057"/>
          </a:xfrm>
          <a:custGeom>
            <a:avLst/>
            <a:gdLst/>
            <a:ahLst/>
            <a:cxnLst/>
            <a:rect l="l" t="t" r="r" b="b"/>
            <a:pathLst>
              <a:path w="20104100" h="11312525">
                <a:moveTo>
                  <a:pt x="0" y="11311907"/>
                </a:moveTo>
                <a:lnTo>
                  <a:pt x="20104101" y="11311907"/>
                </a:lnTo>
                <a:lnTo>
                  <a:pt x="20104101" y="0"/>
                </a:lnTo>
                <a:lnTo>
                  <a:pt x="0" y="0"/>
                </a:lnTo>
                <a:lnTo>
                  <a:pt x="0" y="11311907"/>
                </a:lnTo>
                <a:close/>
              </a:path>
            </a:pathLst>
          </a:custGeom>
          <a:solidFill>
            <a:srgbClr val="2256A7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4973" y="686395"/>
            <a:ext cx="5169293" cy="26300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58706" y="2971543"/>
            <a:ext cx="21071" cy="21071"/>
          </a:xfrm>
          <a:custGeom>
            <a:avLst/>
            <a:gdLst/>
            <a:ahLst/>
            <a:cxnLst/>
            <a:rect l="l" t="t" r="r" b="b"/>
            <a:pathLst>
              <a:path w="46354" h="46354">
                <a:moveTo>
                  <a:pt x="22965" y="0"/>
                </a:moveTo>
                <a:lnTo>
                  <a:pt x="14028" y="1803"/>
                </a:lnTo>
                <a:lnTo>
                  <a:pt x="6728" y="6721"/>
                </a:lnTo>
                <a:lnTo>
                  <a:pt x="1805" y="14016"/>
                </a:lnTo>
                <a:lnTo>
                  <a:pt x="0" y="22952"/>
                </a:lnTo>
                <a:lnTo>
                  <a:pt x="1805" y="31887"/>
                </a:lnTo>
                <a:lnTo>
                  <a:pt x="6728" y="39182"/>
                </a:lnTo>
                <a:lnTo>
                  <a:pt x="14028" y="44101"/>
                </a:lnTo>
                <a:lnTo>
                  <a:pt x="22965" y="45904"/>
                </a:lnTo>
                <a:lnTo>
                  <a:pt x="31897" y="44101"/>
                </a:lnTo>
                <a:lnTo>
                  <a:pt x="39193" y="39182"/>
                </a:lnTo>
                <a:lnTo>
                  <a:pt x="44113" y="31887"/>
                </a:lnTo>
                <a:lnTo>
                  <a:pt x="45917" y="22952"/>
                </a:lnTo>
                <a:lnTo>
                  <a:pt x="44113" y="14016"/>
                </a:lnTo>
                <a:lnTo>
                  <a:pt x="39193" y="6721"/>
                </a:lnTo>
                <a:lnTo>
                  <a:pt x="31897" y="1803"/>
                </a:lnTo>
                <a:lnTo>
                  <a:pt x="22965" y="0"/>
                </a:lnTo>
                <a:close/>
              </a:path>
            </a:pathLst>
          </a:custGeom>
          <a:solidFill>
            <a:srgbClr val="283583">
              <a:alpha val="19999"/>
            </a:srgbClr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8363" y="2987883"/>
            <a:ext cx="2785919" cy="1631122"/>
          </a:xfrm>
          <a:prstGeom prst="rect">
            <a:avLst/>
          </a:prstGeom>
        </p:spPr>
        <p:txBody>
          <a:bodyPr vert="horz" wrap="square" lIns="0" tIns="206663" rIns="0" bIns="0" rtlCol="0">
            <a:spAutoFit/>
          </a:bodyPr>
          <a:lstStyle/>
          <a:p>
            <a:pPr marL="5773" defTabSz="415664">
              <a:spcBef>
                <a:spcPts val="1627"/>
              </a:spcBef>
            </a:pPr>
            <a:r>
              <a:rPr sz="3955" b="1" dirty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r>
              <a:rPr sz="3955" b="1" spc="-3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5" spc="29" dirty="0">
                <a:solidFill>
                  <a:srgbClr val="FFFFFF"/>
                </a:solidFill>
                <a:latin typeface="Arial"/>
                <a:cs typeface="Arial"/>
              </a:rPr>
              <a:t>countries</a:t>
            </a:r>
            <a:endParaRPr sz="3955">
              <a:solidFill>
                <a:prstClr val="black"/>
              </a:solidFill>
              <a:latin typeface="Arial"/>
              <a:cs typeface="Arial"/>
            </a:endParaRPr>
          </a:p>
          <a:p>
            <a:pPr marL="534301" defTabSz="415664">
              <a:spcBef>
                <a:spcPts val="1584"/>
              </a:spcBef>
            </a:pPr>
            <a:r>
              <a:rPr sz="3955" b="1" spc="25" dirty="0">
                <a:solidFill>
                  <a:srgbClr val="FFFFFF"/>
                </a:solidFill>
                <a:latin typeface="Arial"/>
                <a:cs typeface="Arial"/>
              </a:rPr>
              <a:t>2000</a:t>
            </a:r>
            <a:r>
              <a:rPr sz="3955" b="1" spc="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5" spc="25" dirty="0">
                <a:solidFill>
                  <a:srgbClr val="FFFFFF"/>
                </a:solidFill>
                <a:latin typeface="Arial"/>
                <a:cs typeface="Arial"/>
              </a:rPr>
              <a:t>staff</a:t>
            </a:r>
            <a:endParaRPr sz="3955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57508" y="612386"/>
            <a:ext cx="3359727" cy="590546"/>
          </a:xfrm>
          <a:prstGeom prst="rect">
            <a:avLst/>
          </a:prstGeom>
        </p:spPr>
        <p:txBody>
          <a:bodyPr vert="horz" wrap="square" lIns="0" tIns="6350" rIns="0" bIns="0" rtlCol="0" anchor="ctr">
            <a:spAutoFit/>
          </a:bodyPr>
          <a:lstStyle/>
          <a:p>
            <a:pPr marL="5773">
              <a:spcBef>
                <a:spcPts val="50"/>
              </a:spcBef>
            </a:pPr>
            <a:r>
              <a:rPr sz="3796" spc="59" dirty="0">
                <a:solidFill>
                  <a:srgbClr val="FFFFFF"/>
                </a:solidFill>
              </a:rPr>
              <a:t>&gt; </a:t>
            </a:r>
            <a:r>
              <a:rPr sz="3796" spc="25" dirty="0">
                <a:solidFill>
                  <a:srgbClr val="FFFFFF"/>
                </a:solidFill>
              </a:rPr>
              <a:t>1000</a:t>
            </a:r>
            <a:r>
              <a:rPr sz="3796" spc="-57" dirty="0">
                <a:solidFill>
                  <a:srgbClr val="FFFFFF"/>
                </a:solidFill>
              </a:rPr>
              <a:t> </a:t>
            </a:r>
            <a:r>
              <a:rPr sz="3796" spc="7" dirty="0">
                <a:solidFill>
                  <a:srgbClr val="FFFFFF"/>
                </a:solidFill>
              </a:rPr>
              <a:t>journals</a:t>
            </a:r>
            <a:endParaRPr sz="3796"/>
          </a:p>
        </p:txBody>
      </p:sp>
      <p:sp>
        <p:nvSpPr>
          <p:cNvPr id="7" name="object 7"/>
          <p:cNvSpPr txBox="1"/>
          <p:nvPr/>
        </p:nvSpPr>
        <p:spPr>
          <a:xfrm>
            <a:off x="5896414" y="1519095"/>
            <a:ext cx="2720975" cy="1032334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5773" defTabSz="415664">
              <a:lnSpc>
                <a:spcPts val="3971"/>
              </a:lnSpc>
              <a:spcBef>
                <a:spcPts val="50"/>
              </a:spcBef>
            </a:pPr>
            <a:r>
              <a:rPr sz="3796" b="1" spc="59" dirty="0">
                <a:solidFill>
                  <a:srgbClr val="FFFFFF"/>
                </a:solidFill>
                <a:latin typeface="Arial"/>
                <a:cs typeface="Arial"/>
              </a:rPr>
              <a:t>&gt; </a:t>
            </a:r>
            <a:r>
              <a:rPr sz="3796" b="1" spc="23" dirty="0">
                <a:solidFill>
                  <a:srgbClr val="FFFFFF"/>
                </a:solidFill>
                <a:latin typeface="Arial"/>
                <a:cs typeface="Arial"/>
              </a:rPr>
              <a:t>800</a:t>
            </a:r>
            <a:r>
              <a:rPr sz="3796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96" spc="68" dirty="0">
                <a:solidFill>
                  <a:srgbClr val="FFFFFF"/>
                </a:solidFill>
                <a:latin typeface="Arial"/>
                <a:cs typeface="Arial"/>
              </a:rPr>
              <a:t>books</a:t>
            </a:r>
            <a:endParaRPr sz="3796">
              <a:solidFill>
                <a:prstClr val="black"/>
              </a:solidFill>
              <a:latin typeface="Arial"/>
              <a:cs typeface="Arial"/>
            </a:endParaRPr>
          </a:p>
          <a:p>
            <a:pPr marL="954294" defTabSz="415664">
              <a:lnSpc>
                <a:spcPts val="3971"/>
              </a:lnSpc>
            </a:pPr>
            <a:r>
              <a:rPr sz="3796" spc="23" dirty="0">
                <a:solidFill>
                  <a:srgbClr val="FFFFFF"/>
                </a:solidFill>
                <a:latin typeface="Arial"/>
                <a:cs typeface="Arial"/>
              </a:rPr>
              <a:t>per</a:t>
            </a:r>
            <a:r>
              <a:rPr sz="3796" spc="-3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96" spc="-36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endParaRPr sz="3796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25077" y="2828833"/>
            <a:ext cx="3292186" cy="590546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5773" defTabSz="415664">
              <a:spcBef>
                <a:spcPts val="50"/>
              </a:spcBef>
            </a:pPr>
            <a:r>
              <a:rPr sz="3796" b="1" spc="59" dirty="0">
                <a:solidFill>
                  <a:srgbClr val="FFFFFF"/>
                </a:solidFill>
                <a:latin typeface="Arial"/>
                <a:cs typeface="Arial"/>
              </a:rPr>
              <a:t>&gt; </a:t>
            </a:r>
            <a:r>
              <a:rPr sz="3796" b="1" spc="23" dirty="0">
                <a:solidFill>
                  <a:srgbClr val="FFFFFF"/>
                </a:solidFill>
                <a:latin typeface="Arial"/>
                <a:cs typeface="Arial"/>
              </a:rPr>
              <a:t>400</a:t>
            </a:r>
            <a:r>
              <a:rPr sz="3796" b="1" spc="-4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96" spc="23" dirty="0">
                <a:solidFill>
                  <a:srgbClr val="FFFFFF"/>
                </a:solidFill>
                <a:latin typeface="Arial"/>
                <a:cs typeface="Arial"/>
              </a:rPr>
              <a:t>societies</a:t>
            </a:r>
            <a:endParaRPr sz="3796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143896" y="4321593"/>
            <a:ext cx="335107" cy="426316"/>
          </a:xfrm>
          <a:custGeom>
            <a:avLst/>
            <a:gdLst/>
            <a:ahLst/>
            <a:cxnLst/>
            <a:rect l="l" t="t" r="r" b="b"/>
            <a:pathLst>
              <a:path w="737234" h="937895">
                <a:moveTo>
                  <a:pt x="368474" y="0"/>
                </a:moveTo>
                <a:lnTo>
                  <a:pt x="325272" y="3166"/>
                </a:lnTo>
                <a:lnTo>
                  <a:pt x="283595" y="12427"/>
                </a:lnTo>
                <a:lnTo>
                  <a:pt x="243709" y="27423"/>
                </a:lnTo>
                <a:lnTo>
                  <a:pt x="205884" y="47794"/>
                </a:lnTo>
                <a:lnTo>
                  <a:pt x="170388" y="73182"/>
                </a:lnTo>
                <a:lnTo>
                  <a:pt x="137490" y="103226"/>
                </a:lnTo>
                <a:lnTo>
                  <a:pt x="107457" y="137568"/>
                </a:lnTo>
                <a:lnTo>
                  <a:pt x="80558" y="175848"/>
                </a:lnTo>
                <a:lnTo>
                  <a:pt x="57061" y="217707"/>
                </a:lnTo>
                <a:lnTo>
                  <a:pt x="37234" y="262785"/>
                </a:lnTo>
                <a:lnTo>
                  <a:pt x="21346" y="310724"/>
                </a:lnTo>
                <a:lnTo>
                  <a:pt x="9666" y="361164"/>
                </a:lnTo>
                <a:lnTo>
                  <a:pt x="2461" y="413746"/>
                </a:lnTo>
                <a:lnTo>
                  <a:pt x="0" y="468110"/>
                </a:lnTo>
                <a:lnTo>
                  <a:pt x="2461" y="522836"/>
                </a:lnTo>
                <a:lnTo>
                  <a:pt x="9666" y="575722"/>
                </a:lnTo>
                <a:lnTo>
                  <a:pt x="21383" y="626523"/>
                </a:lnTo>
                <a:lnTo>
                  <a:pt x="37234" y="674551"/>
                </a:lnTo>
                <a:lnTo>
                  <a:pt x="57061" y="719788"/>
                </a:lnTo>
                <a:lnTo>
                  <a:pt x="80558" y="761766"/>
                </a:lnTo>
                <a:lnTo>
                  <a:pt x="107457" y="800132"/>
                </a:lnTo>
                <a:lnTo>
                  <a:pt x="137490" y="834532"/>
                </a:lnTo>
                <a:lnTo>
                  <a:pt x="170388" y="864611"/>
                </a:lnTo>
                <a:lnTo>
                  <a:pt x="205884" y="890015"/>
                </a:lnTo>
                <a:lnTo>
                  <a:pt x="243709" y="910391"/>
                </a:lnTo>
                <a:lnTo>
                  <a:pt x="283595" y="925383"/>
                </a:lnTo>
                <a:lnTo>
                  <a:pt x="325272" y="934638"/>
                </a:lnTo>
                <a:lnTo>
                  <a:pt x="368474" y="937802"/>
                </a:lnTo>
                <a:lnTo>
                  <a:pt x="410872" y="934638"/>
                </a:lnTo>
                <a:lnTo>
                  <a:pt x="451985" y="925383"/>
                </a:lnTo>
                <a:lnTo>
                  <a:pt x="491514" y="910391"/>
                </a:lnTo>
                <a:lnTo>
                  <a:pt x="497366" y="907224"/>
                </a:lnTo>
                <a:lnTo>
                  <a:pt x="370773" y="907224"/>
                </a:lnTo>
                <a:lnTo>
                  <a:pt x="333513" y="903813"/>
                </a:lnTo>
                <a:lnTo>
                  <a:pt x="263368" y="877732"/>
                </a:lnTo>
                <a:lnTo>
                  <a:pt x="231046" y="855868"/>
                </a:lnTo>
                <a:lnTo>
                  <a:pt x="200931" y="828658"/>
                </a:lnTo>
                <a:lnTo>
                  <a:pt x="173307" y="796506"/>
                </a:lnTo>
                <a:lnTo>
                  <a:pt x="148453" y="759813"/>
                </a:lnTo>
                <a:lnTo>
                  <a:pt x="126651" y="718983"/>
                </a:lnTo>
                <a:lnTo>
                  <a:pt x="108182" y="674419"/>
                </a:lnTo>
                <a:lnTo>
                  <a:pt x="93304" y="626411"/>
                </a:lnTo>
                <a:lnTo>
                  <a:pt x="82370" y="575697"/>
                </a:lnTo>
                <a:lnTo>
                  <a:pt x="75588" y="522346"/>
                </a:lnTo>
                <a:lnTo>
                  <a:pt x="73266" y="466870"/>
                </a:lnTo>
                <a:lnTo>
                  <a:pt x="75588" y="412099"/>
                </a:lnTo>
                <a:lnTo>
                  <a:pt x="82370" y="359218"/>
                </a:lnTo>
                <a:lnTo>
                  <a:pt x="93328" y="308659"/>
                </a:lnTo>
                <a:lnTo>
                  <a:pt x="108182" y="260856"/>
                </a:lnTo>
                <a:lnTo>
                  <a:pt x="126651" y="216244"/>
                </a:lnTo>
                <a:lnTo>
                  <a:pt x="148453" y="175256"/>
                </a:lnTo>
                <a:lnTo>
                  <a:pt x="173307" y="138326"/>
                </a:lnTo>
                <a:lnTo>
                  <a:pt x="200931" y="105888"/>
                </a:lnTo>
                <a:lnTo>
                  <a:pt x="231046" y="78374"/>
                </a:lnTo>
                <a:lnTo>
                  <a:pt x="263368" y="56220"/>
                </a:lnTo>
                <a:lnTo>
                  <a:pt x="333513" y="29723"/>
                </a:lnTo>
                <a:lnTo>
                  <a:pt x="370773" y="26249"/>
                </a:lnTo>
                <a:lnTo>
                  <a:pt x="488419" y="26249"/>
                </a:lnTo>
                <a:lnTo>
                  <a:pt x="451985" y="12427"/>
                </a:lnTo>
                <a:lnTo>
                  <a:pt x="410872" y="3166"/>
                </a:lnTo>
                <a:lnTo>
                  <a:pt x="368474" y="0"/>
                </a:lnTo>
                <a:close/>
              </a:path>
              <a:path w="737234" h="937895">
                <a:moveTo>
                  <a:pt x="488419" y="26249"/>
                </a:moveTo>
                <a:lnTo>
                  <a:pt x="370773" y="26249"/>
                </a:lnTo>
                <a:lnTo>
                  <a:pt x="407922" y="29723"/>
                </a:lnTo>
                <a:lnTo>
                  <a:pt x="443733" y="39858"/>
                </a:lnTo>
                <a:lnTo>
                  <a:pt x="510205" y="78374"/>
                </a:lnTo>
                <a:lnTo>
                  <a:pt x="540297" y="105888"/>
                </a:lnTo>
                <a:lnTo>
                  <a:pt x="567914" y="138326"/>
                </a:lnTo>
                <a:lnTo>
                  <a:pt x="592772" y="175256"/>
                </a:lnTo>
                <a:lnTo>
                  <a:pt x="614585" y="216244"/>
                </a:lnTo>
                <a:lnTo>
                  <a:pt x="633070" y="260856"/>
                </a:lnTo>
                <a:lnTo>
                  <a:pt x="647942" y="308659"/>
                </a:lnTo>
                <a:lnTo>
                  <a:pt x="658917" y="359218"/>
                </a:lnTo>
                <a:lnTo>
                  <a:pt x="665711" y="412099"/>
                </a:lnTo>
                <a:lnTo>
                  <a:pt x="668039" y="466870"/>
                </a:lnTo>
                <a:lnTo>
                  <a:pt x="665711" y="522346"/>
                </a:lnTo>
                <a:lnTo>
                  <a:pt x="658912" y="575722"/>
                </a:lnTo>
                <a:lnTo>
                  <a:pt x="647942" y="626523"/>
                </a:lnTo>
                <a:lnTo>
                  <a:pt x="633070" y="674419"/>
                </a:lnTo>
                <a:lnTo>
                  <a:pt x="614585" y="718983"/>
                </a:lnTo>
                <a:lnTo>
                  <a:pt x="592772" y="759813"/>
                </a:lnTo>
                <a:lnTo>
                  <a:pt x="567914" y="796506"/>
                </a:lnTo>
                <a:lnTo>
                  <a:pt x="540297" y="828658"/>
                </a:lnTo>
                <a:lnTo>
                  <a:pt x="510205" y="855868"/>
                </a:lnTo>
                <a:lnTo>
                  <a:pt x="477922" y="877732"/>
                </a:lnTo>
                <a:lnTo>
                  <a:pt x="407922" y="903813"/>
                </a:lnTo>
                <a:lnTo>
                  <a:pt x="370773" y="907224"/>
                </a:lnTo>
                <a:lnTo>
                  <a:pt x="497366" y="907224"/>
                </a:lnTo>
                <a:lnTo>
                  <a:pt x="564636" y="864611"/>
                </a:lnTo>
                <a:lnTo>
                  <a:pt x="597635" y="834532"/>
                </a:lnTo>
                <a:lnTo>
                  <a:pt x="627864" y="800132"/>
                </a:lnTo>
                <a:lnTo>
                  <a:pt x="655025" y="761766"/>
                </a:lnTo>
                <a:lnTo>
                  <a:pt x="678823" y="719788"/>
                </a:lnTo>
                <a:lnTo>
                  <a:pt x="698959" y="674551"/>
                </a:lnTo>
                <a:lnTo>
                  <a:pt x="715137" y="626411"/>
                </a:lnTo>
                <a:lnTo>
                  <a:pt x="727064" y="575697"/>
                </a:lnTo>
                <a:lnTo>
                  <a:pt x="734432" y="522836"/>
                </a:lnTo>
                <a:lnTo>
                  <a:pt x="736956" y="468110"/>
                </a:lnTo>
                <a:lnTo>
                  <a:pt x="734432" y="413746"/>
                </a:lnTo>
                <a:lnTo>
                  <a:pt x="727061" y="361164"/>
                </a:lnTo>
                <a:lnTo>
                  <a:pt x="715137" y="310724"/>
                </a:lnTo>
                <a:lnTo>
                  <a:pt x="698959" y="262785"/>
                </a:lnTo>
                <a:lnTo>
                  <a:pt x="678823" y="217707"/>
                </a:lnTo>
                <a:lnTo>
                  <a:pt x="655025" y="175848"/>
                </a:lnTo>
                <a:lnTo>
                  <a:pt x="627864" y="137568"/>
                </a:lnTo>
                <a:lnTo>
                  <a:pt x="597635" y="103226"/>
                </a:lnTo>
                <a:lnTo>
                  <a:pt x="564636" y="73182"/>
                </a:lnTo>
                <a:lnTo>
                  <a:pt x="529163" y="47794"/>
                </a:lnTo>
                <a:lnTo>
                  <a:pt x="491514" y="27423"/>
                </a:lnTo>
                <a:lnTo>
                  <a:pt x="488419" y="262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17010" y="4372232"/>
            <a:ext cx="99326" cy="1079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06529" y="4372228"/>
            <a:ext cx="209549" cy="325004"/>
          </a:xfrm>
          <a:custGeom>
            <a:avLst/>
            <a:gdLst/>
            <a:ahLst/>
            <a:cxnLst/>
            <a:rect l="l" t="t" r="r" b="b"/>
            <a:pathLst>
              <a:path w="461009" h="715009">
                <a:moveTo>
                  <a:pt x="218263" y="0"/>
                </a:moveTo>
                <a:lnTo>
                  <a:pt x="168017" y="9537"/>
                </a:lnTo>
                <a:lnTo>
                  <a:pt x="122579" y="31997"/>
                </a:lnTo>
                <a:lnTo>
                  <a:pt x="82894" y="64225"/>
                </a:lnTo>
                <a:lnTo>
                  <a:pt x="49903" y="103068"/>
                </a:lnTo>
                <a:lnTo>
                  <a:pt x="24549" y="145370"/>
                </a:lnTo>
                <a:lnTo>
                  <a:pt x="7774" y="187979"/>
                </a:lnTo>
                <a:lnTo>
                  <a:pt x="522" y="227739"/>
                </a:lnTo>
                <a:lnTo>
                  <a:pt x="0" y="236786"/>
                </a:lnTo>
                <a:lnTo>
                  <a:pt x="5856" y="241570"/>
                </a:lnTo>
                <a:lnTo>
                  <a:pt x="243065" y="480655"/>
                </a:lnTo>
                <a:lnTo>
                  <a:pt x="243065" y="715002"/>
                </a:lnTo>
                <a:lnTo>
                  <a:pt x="293713" y="705338"/>
                </a:lnTo>
                <a:lnTo>
                  <a:pt x="339585" y="682595"/>
                </a:lnTo>
                <a:lnTo>
                  <a:pt x="379637" y="649991"/>
                </a:lnTo>
                <a:lnTo>
                  <a:pt x="412828" y="610745"/>
                </a:lnTo>
                <a:lnTo>
                  <a:pt x="438115" y="568078"/>
                </a:lnTo>
                <a:lnTo>
                  <a:pt x="454457" y="525207"/>
                </a:lnTo>
                <a:lnTo>
                  <a:pt x="460812" y="485353"/>
                </a:lnTo>
                <a:lnTo>
                  <a:pt x="460812" y="477177"/>
                </a:lnTo>
                <a:lnTo>
                  <a:pt x="455183" y="472412"/>
                </a:lnTo>
                <a:lnTo>
                  <a:pt x="218263" y="234634"/>
                </a:lnTo>
                <a:lnTo>
                  <a:pt x="2182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206300" y="4589005"/>
            <a:ext cx="99442" cy="1082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502730" y="4363689"/>
            <a:ext cx="258618" cy="342323"/>
          </a:xfrm>
          <a:custGeom>
            <a:avLst/>
            <a:gdLst/>
            <a:ahLst/>
            <a:cxnLst/>
            <a:rect l="l" t="t" r="r" b="b"/>
            <a:pathLst>
              <a:path w="568959" h="753109">
                <a:moveTo>
                  <a:pt x="90589" y="502682"/>
                </a:moveTo>
                <a:lnTo>
                  <a:pt x="0" y="502682"/>
                </a:lnTo>
                <a:lnTo>
                  <a:pt x="2815" y="551420"/>
                </a:lnTo>
                <a:lnTo>
                  <a:pt x="13565" y="597739"/>
                </a:lnTo>
                <a:lnTo>
                  <a:pt x="35701" y="641822"/>
                </a:lnTo>
                <a:lnTo>
                  <a:pt x="72676" y="683854"/>
                </a:lnTo>
                <a:lnTo>
                  <a:pt x="124340" y="720494"/>
                </a:lnTo>
                <a:lnTo>
                  <a:pt x="164624" y="736664"/>
                </a:lnTo>
                <a:lnTo>
                  <a:pt x="218429" y="748152"/>
                </a:lnTo>
                <a:lnTo>
                  <a:pt x="288668" y="752523"/>
                </a:lnTo>
                <a:lnTo>
                  <a:pt x="330508" y="750687"/>
                </a:lnTo>
                <a:lnTo>
                  <a:pt x="373347" y="744764"/>
                </a:lnTo>
                <a:lnTo>
                  <a:pt x="415604" y="734130"/>
                </a:lnTo>
                <a:lnTo>
                  <a:pt x="455699" y="718164"/>
                </a:lnTo>
                <a:lnTo>
                  <a:pt x="492048" y="696242"/>
                </a:lnTo>
                <a:lnTo>
                  <a:pt x="520706" y="669915"/>
                </a:lnTo>
                <a:lnTo>
                  <a:pt x="287682" y="669915"/>
                </a:lnTo>
                <a:lnTo>
                  <a:pt x="247929" y="667442"/>
                </a:lnTo>
                <a:lnTo>
                  <a:pt x="208559" y="659396"/>
                </a:lnTo>
                <a:lnTo>
                  <a:pt x="171661" y="644838"/>
                </a:lnTo>
                <a:lnTo>
                  <a:pt x="139326" y="622827"/>
                </a:lnTo>
                <a:lnTo>
                  <a:pt x="113643" y="592424"/>
                </a:lnTo>
                <a:lnTo>
                  <a:pt x="96700" y="552689"/>
                </a:lnTo>
                <a:lnTo>
                  <a:pt x="90589" y="502682"/>
                </a:lnTo>
                <a:close/>
              </a:path>
              <a:path w="568959" h="753109">
                <a:moveTo>
                  <a:pt x="269763" y="0"/>
                </a:moveTo>
                <a:lnTo>
                  <a:pt x="209470" y="4922"/>
                </a:lnTo>
                <a:lnTo>
                  <a:pt x="158275" y="18850"/>
                </a:lnTo>
                <a:lnTo>
                  <a:pt x="115852" y="40523"/>
                </a:lnTo>
                <a:lnTo>
                  <a:pt x="81875" y="68683"/>
                </a:lnTo>
                <a:lnTo>
                  <a:pt x="56017" y="102068"/>
                </a:lnTo>
                <a:lnTo>
                  <a:pt x="37951" y="139420"/>
                </a:lnTo>
                <a:lnTo>
                  <a:pt x="27351" y="179478"/>
                </a:lnTo>
                <a:lnTo>
                  <a:pt x="23890" y="220984"/>
                </a:lnTo>
                <a:lnTo>
                  <a:pt x="31922" y="275887"/>
                </a:lnTo>
                <a:lnTo>
                  <a:pt x="52978" y="317463"/>
                </a:lnTo>
                <a:lnTo>
                  <a:pt x="82495" y="347647"/>
                </a:lnTo>
                <a:lnTo>
                  <a:pt x="115911" y="368377"/>
                </a:lnTo>
                <a:lnTo>
                  <a:pt x="176192" y="389215"/>
                </a:lnTo>
                <a:lnTo>
                  <a:pt x="322523" y="423050"/>
                </a:lnTo>
                <a:lnTo>
                  <a:pt x="383464" y="439732"/>
                </a:lnTo>
                <a:lnTo>
                  <a:pt x="426869" y="458087"/>
                </a:lnTo>
                <a:lnTo>
                  <a:pt x="455033" y="480742"/>
                </a:lnTo>
                <a:lnTo>
                  <a:pt x="470249" y="510327"/>
                </a:lnTo>
                <a:lnTo>
                  <a:pt x="474811" y="549471"/>
                </a:lnTo>
                <a:lnTo>
                  <a:pt x="465789" y="593994"/>
                </a:lnTo>
                <a:lnTo>
                  <a:pt x="441780" y="626267"/>
                </a:lnTo>
                <a:lnTo>
                  <a:pt x="407375" y="648142"/>
                </a:lnTo>
                <a:lnTo>
                  <a:pt x="367164" y="661474"/>
                </a:lnTo>
                <a:lnTo>
                  <a:pt x="325736" y="668114"/>
                </a:lnTo>
                <a:lnTo>
                  <a:pt x="287682" y="669915"/>
                </a:lnTo>
                <a:lnTo>
                  <a:pt x="520706" y="669915"/>
                </a:lnTo>
                <a:lnTo>
                  <a:pt x="523073" y="667741"/>
                </a:lnTo>
                <a:lnTo>
                  <a:pt x="547191" y="632039"/>
                </a:lnTo>
                <a:lnTo>
                  <a:pt x="562821" y="588512"/>
                </a:lnTo>
                <a:lnTo>
                  <a:pt x="568383" y="536538"/>
                </a:lnTo>
                <a:lnTo>
                  <a:pt x="562793" y="484495"/>
                </a:lnTo>
                <a:lnTo>
                  <a:pt x="546889" y="441412"/>
                </a:lnTo>
                <a:lnTo>
                  <a:pt x="521972" y="406625"/>
                </a:lnTo>
                <a:lnTo>
                  <a:pt x="489342" y="379471"/>
                </a:lnTo>
                <a:lnTo>
                  <a:pt x="450299" y="359287"/>
                </a:lnTo>
                <a:lnTo>
                  <a:pt x="406143" y="345408"/>
                </a:lnTo>
                <a:lnTo>
                  <a:pt x="202066" y="298626"/>
                </a:lnTo>
                <a:lnTo>
                  <a:pt x="171217" y="288811"/>
                </a:lnTo>
                <a:lnTo>
                  <a:pt x="144096" y="272373"/>
                </a:lnTo>
                <a:lnTo>
                  <a:pt x="124810" y="246416"/>
                </a:lnTo>
                <a:lnTo>
                  <a:pt x="117468" y="208043"/>
                </a:lnTo>
                <a:lnTo>
                  <a:pt x="128616" y="153335"/>
                </a:lnTo>
                <a:lnTo>
                  <a:pt x="157442" y="117022"/>
                </a:lnTo>
                <a:lnTo>
                  <a:pt x="197019" y="95521"/>
                </a:lnTo>
                <a:lnTo>
                  <a:pt x="240419" y="85248"/>
                </a:lnTo>
                <a:lnTo>
                  <a:pt x="280713" y="82621"/>
                </a:lnTo>
                <a:lnTo>
                  <a:pt x="498377" y="82621"/>
                </a:lnTo>
                <a:lnTo>
                  <a:pt x="487495" y="69167"/>
                </a:lnTo>
                <a:lnTo>
                  <a:pt x="452180" y="41622"/>
                </a:lnTo>
                <a:lnTo>
                  <a:pt x="405239" y="19705"/>
                </a:lnTo>
                <a:lnTo>
                  <a:pt x="344993" y="5228"/>
                </a:lnTo>
                <a:lnTo>
                  <a:pt x="269763" y="0"/>
                </a:lnTo>
                <a:close/>
              </a:path>
              <a:path w="568959" h="753109">
                <a:moveTo>
                  <a:pt x="498377" y="82621"/>
                </a:moveTo>
                <a:lnTo>
                  <a:pt x="280713" y="82621"/>
                </a:lnTo>
                <a:lnTo>
                  <a:pt x="321486" y="85713"/>
                </a:lnTo>
                <a:lnTo>
                  <a:pt x="361374" y="95746"/>
                </a:lnTo>
                <a:lnTo>
                  <a:pt x="397668" y="113853"/>
                </a:lnTo>
                <a:lnTo>
                  <a:pt x="427657" y="141169"/>
                </a:lnTo>
                <a:lnTo>
                  <a:pt x="448632" y="178826"/>
                </a:lnTo>
                <a:lnTo>
                  <a:pt x="457884" y="227960"/>
                </a:lnTo>
                <a:lnTo>
                  <a:pt x="548473" y="227960"/>
                </a:lnTo>
                <a:lnTo>
                  <a:pt x="546092" y="199427"/>
                </a:lnTo>
                <a:lnTo>
                  <a:pt x="540483" y="167471"/>
                </a:lnTo>
                <a:lnTo>
                  <a:pt x="529967" y="133902"/>
                </a:lnTo>
                <a:lnTo>
                  <a:pt x="512864" y="100530"/>
                </a:lnTo>
                <a:lnTo>
                  <a:pt x="498377" y="826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026671" y="4363692"/>
            <a:ext cx="297007" cy="342323"/>
          </a:xfrm>
          <a:custGeom>
            <a:avLst/>
            <a:gdLst/>
            <a:ahLst/>
            <a:cxnLst/>
            <a:rect l="l" t="t" r="r" b="b"/>
            <a:pathLst>
              <a:path w="653415" h="753109">
                <a:moveTo>
                  <a:pt x="338452" y="0"/>
                </a:moveTo>
                <a:lnTo>
                  <a:pt x="282859" y="3959"/>
                </a:lnTo>
                <a:lnTo>
                  <a:pt x="232500" y="15332"/>
                </a:lnTo>
                <a:lnTo>
                  <a:pt x="187297" y="33361"/>
                </a:lnTo>
                <a:lnTo>
                  <a:pt x="147176" y="57291"/>
                </a:lnTo>
                <a:lnTo>
                  <a:pt x="112060" y="86364"/>
                </a:lnTo>
                <a:lnTo>
                  <a:pt x="81873" y="119822"/>
                </a:lnTo>
                <a:lnTo>
                  <a:pt x="56539" y="156910"/>
                </a:lnTo>
                <a:lnTo>
                  <a:pt x="35982" y="196871"/>
                </a:lnTo>
                <a:lnTo>
                  <a:pt x="20126" y="238946"/>
                </a:lnTo>
                <a:lnTo>
                  <a:pt x="8894" y="282381"/>
                </a:lnTo>
                <a:lnTo>
                  <a:pt x="2210" y="326416"/>
                </a:lnTo>
                <a:lnTo>
                  <a:pt x="0" y="370297"/>
                </a:lnTo>
                <a:lnTo>
                  <a:pt x="484" y="405389"/>
                </a:lnTo>
                <a:lnTo>
                  <a:pt x="3146" y="445059"/>
                </a:lnTo>
                <a:lnTo>
                  <a:pt x="9795" y="488161"/>
                </a:lnTo>
                <a:lnTo>
                  <a:pt x="22244" y="533545"/>
                </a:lnTo>
                <a:lnTo>
                  <a:pt x="42301" y="580063"/>
                </a:lnTo>
                <a:lnTo>
                  <a:pt x="71779" y="626565"/>
                </a:lnTo>
                <a:lnTo>
                  <a:pt x="112489" y="671905"/>
                </a:lnTo>
                <a:lnTo>
                  <a:pt x="170219" y="715760"/>
                </a:lnTo>
                <a:lnTo>
                  <a:pt x="212106" y="734461"/>
                </a:lnTo>
                <a:lnTo>
                  <a:pt x="265222" y="747572"/>
                </a:lnTo>
                <a:lnTo>
                  <a:pt x="331476" y="752516"/>
                </a:lnTo>
                <a:lnTo>
                  <a:pt x="379435" y="748958"/>
                </a:lnTo>
                <a:lnTo>
                  <a:pt x="425152" y="738654"/>
                </a:lnTo>
                <a:lnTo>
                  <a:pt x="467716" y="722156"/>
                </a:lnTo>
                <a:lnTo>
                  <a:pt x="506216" y="700019"/>
                </a:lnTo>
                <a:lnTo>
                  <a:pt x="539740" y="672795"/>
                </a:lnTo>
                <a:lnTo>
                  <a:pt x="542253" y="669908"/>
                </a:lnTo>
                <a:lnTo>
                  <a:pt x="337427" y="669908"/>
                </a:lnTo>
                <a:lnTo>
                  <a:pt x="284571" y="665582"/>
                </a:lnTo>
                <a:lnTo>
                  <a:pt x="239688" y="653217"/>
                </a:lnTo>
                <a:lnTo>
                  <a:pt x="202210" y="633732"/>
                </a:lnTo>
                <a:lnTo>
                  <a:pt x="171571" y="608047"/>
                </a:lnTo>
                <a:lnTo>
                  <a:pt x="147202" y="577084"/>
                </a:lnTo>
                <a:lnTo>
                  <a:pt x="128536" y="541760"/>
                </a:lnTo>
                <a:lnTo>
                  <a:pt x="115006" y="502997"/>
                </a:lnTo>
                <a:lnTo>
                  <a:pt x="106044" y="461714"/>
                </a:lnTo>
                <a:lnTo>
                  <a:pt x="101083" y="418832"/>
                </a:lnTo>
                <a:lnTo>
                  <a:pt x="99555" y="375269"/>
                </a:lnTo>
                <a:lnTo>
                  <a:pt x="103349" y="316049"/>
                </a:lnTo>
                <a:lnTo>
                  <a:pt x="114278" y="263243"/>
                </a:lnTo>
                <a:lnTo>
                  <a:pt x="131662" y="216999"/>
                </a:lnTo>
                <a:lnTo>
                  <a:pt x="154822" y="177465"/>
                </a:lnTo>
                <a:lnTo>
                  <a:pt x="183076" y="144788"/>
                </a:lnTo>
                <a:lnTo>
                  <a:pt x="215747" y="119116"/>
                </a:lnTo>
                <a:lnTo>
                  <a:pt x="252153" y="100596"/>
                </a:lnTo>
                <a:lnTo>
                  <a:pt x="291615" y="89376"/>
                </a:lnTo>
                <a:lnTo>
                  <a:pt x="333453" y="85603"/>
                </a:lnTo>
                <a:lnTo>
                  <a:pt x="564561" y="85603"/>
                </a:lnTo>
                <a:lnTo>
                  <a:pt x="550175" y="71584"/>
                </a:lnTo>
                <a:lnTo>
                  <a:pt x="512648" y="45617"/>
                </a:lnTo>
                <a:lnTo>
                  <a:pt x="471541" y="25549"/>
                </a:lnTo>
                <a:lnTo>
                  <a:pt x="428025" y="11305"/>
                </a:lnTo>
                <a:lnTo>
                  <a:pt x="383271" y="2814"/>
                </a:lnTo>
                <a:lnTo>
                  <a:pt x="338452" y="0"/>
                </a:lnTo>
                <a:close/>
              </a:path>
              <a:path w="653415" h="753109">
                <a:moveTo>
                  <a:pt x="653001" y="641039"/>
                </a:moveTo>
                <a:lnTo>
                  <a:pt x="567377" y="641039"/>
                </a:lnTo>
                <a:lnTo>
                  <a:pt x="570346" y="733605"/>
                </a:lnTo>
                <a:lnTo>
                  <a:pt x="653001" y="733605"/>
                </a:lnTo>
                <a:lnTo>
                  <a:pt x="653001" y="641039"/>
                </a:lnTo>
                <a:close/>
              </a:path>
              <a:path w="653415" h="753109">
                <a:moveTo>
                  <a:pt x="653001" y="351372"/>
                </a:moveTo>
                <a:lnTo>
                  <a:pt x="339444" y="351372"/>
                </a:lnTo>
                <a:lnTo>
                  <a:pt x="339444" y="434014"/>
                </a:lnTo>
                <a:lnTo>
                  <a:pt x="562405" y="434014"/>
                </a:lnTo>
                <a:lnTo>
                  <a:pt x="558935" y="489050"/>
                </a:lnTo>
                <a:lnTo>
                  <a:pt x="546599" y="539144"/>
                </a:lnTo>
                <a:lnTo>
                  <a:pt x="522506" y="584200"/>
                </a:lnTo>
                <a:lnTo>
                  <a:pt x="483764" y="624125"/>
                </a:lnTo>
                <a:lnTo>
                  <a:pt x="443692" y="648920"/>
                </a:lnTo>
                <a:lnTo>
                  <a:pt x="404265" y="662698"/>
                </a:lnTo>
                <a:lnTo>
                  <a:pt x="337427" y="669908"/>
                </a:lnTo>
                <a:lnTo>
                  <a:pt x="542253" y="669908"/>
                </a:lnTo>
                <a:lnTo>
                  <a:pt x="567377" y="641039"/>
                </a:lnTo>
                <a:lnTo>
                  <a:pt x="653001" y="641039"/>
                </a:lnTo>
                <a:lnTo>
                  <a:pt x="653001" y="351372"/>
                </a:lnTo>
                <a:close/>
              </a:path>
              <a:path w="653415" h="753109">
                <a:moveTo>
                  <a:pt x="564561" y="85603"/>
                </a:moveTo>
                <a:lnTo>
                  <a:pt x="333453" y="85603"/>
                </a:lnTo>
                <a:lnTo>
                  <a:pt x="374474" y="88096"/>
                </a:lnTo>
                <a:lnTo>
                  <a:pt x="417041" y="96923"/>
                </a:lnTo>
                <a:lnTo>
                  <a:pt x="458390" y="114099"/>
                </a:lnTo>
                <a:lnTo>
                  <a:pt x="495755" y="141645"/>
                </a:lnTo>
                <a:lnTo>
                  <a:pt x="526374" y="181577"/>
                </a:lnTo>
                <a:lnTo>
                  <a:pt x="547481" y="235914"/>
                </a:lnTo>
                <a:lnTo>
                  <a:pt x="641046" y="235914"/>
                </a:lnTo>
                <a:lnTo>
                  <a:pt x="629557" y="185615"/>
                </a:lnTo>
                <a:lnTo>
                  <a:pt x="609801" y="141509"/>
                </a:lnTo>
                <a:lnTo>
                  <a:pt x="582950" y="103523"/>
                </a:lnTo>
                <a:lnTo>
                  <a:pt x="564561" y="856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354241" y="4658038"/>
            <a:ext cx="239857" cy="39254"/>
          </a:xfrm>
          <a:custGeom>
            <a:avLst/>
            <a:gdLst/>
            <a:ahLst/>
            <a:cxnLst/>
            <a:rect l="l" t="t" r="r" b="b"/>
            <a:pathLst>
              <a:path w="527684" h="86359">
                <a:moveTo>
                  <a:pt x="0" y="86360"/>
                </a:moveTo>
                <a:lnTo>
                  <a:pt x="527565" y="86360"/>
                </a:lnTo>
                <a:lnTo>
                  <a:pt x="527565" y="0"/>
                </a:lnTo>
                <a:lnTo>
                  <a:pt x="0" y="0"/>
                </a:lnTo>
                <a:lnTo>
                  <a:pt x="0" y="863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354241" y="4549510"/>
            <a:ext cx="44162" cy="108527"/>
          </a:xfrm>
          <a:custGeom>
            <a:avLst/>
            <a:gdLst/>
            <a:ahLst/>
            <a:cxnLst/>
            <a:rect l="l" t="t" r="r" b="b"/>
            <a:pathLst>
              <a:path w="97155" h="238759">
                <a:moveTo>
                  <a:pt x="0" y="238759"/>
                </a:moveTo>
                <a:lnTo>
                  <a:pt x="96559" y="238759"/>
                </a:lnTo>
                <a:lnTo>
                  <a:pt x="96559" y="0"/>
                </a:lnTo>
                <a:lnTo>
                  <a:pt x="0" y="0"/>
                </a:lnTo>
                <a:lnTo>
                  <a:pt x="0" y="2387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354241" y="4530171"/>
            <a:ext cx="221961" cy="0"/>
          </a:xfrm>
          <a:custGeom>
            <a:avLst/>
            <a:gdLst/>
            <a:ahLst/>
            <a:cxnLst/>
            <a:rect l="l" t="t" r="r" b="b"/>
            <a:pathLst>
              <a:path w="488315">
                <a:moveTo>
                  <a:pt x="0" y="0"/>
                </a:moveTo>
                <a:lnTo>
                  <a:pt x="487745" y="0"/>
                </a:lnTo>
              </a:path>
            </a:pathLst>
          </a:custGeom>
          <a:ln w="850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354241" y="4410964"/>
            <a:ext cx="44162" cy="99869"/>
          </a:xfrm>
          <a:custGeom>
            <a:avLst/>
            <a:gdLst/>
            <a:ahLst/>
            <a:cxnLst/>
            <a:rect l="l" t="t" r="r" b="b"/>
            <a:pathLst>
              <a:path w="97155" h="219709">
                <a:moveTo>
                  <a:pt x="0" y="219709"/>
                </a:moveTo>
                <a:lnTo>
                  <a:pt x="96559" y="219709"/>
                </a:lnTo>
                <a:lnTo>
                  <a:pt x="96559" y="0"/>
                </a:lnTo>
                <a:lnTo>
                  <a:pt x="0" y="0"/>
                </a:lnTo>
                <a:lnTo>
                  <a:pt x="0" y="2197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354241" y="4391626"/>
            <a:ext cx="236682" cy="0"/>
          </a:xfrm>
          <a:custGeom>
            <a:avLst/>
            <a:gdLst/>
            <a:ahLst/>
            <a:cxnLst/>
            <a:rect l="l" t="t" r="r" b="b"/>
            <a:pathLst>
              <a:path w="520700">
                <a:moveTo>
                  <a:pt x="0" y="0"/>
                </a:moveTo>
                <a:lnTo>
                  <a:pt x="520602" y="0"/>
                </a:lnTo>
              </a:path>
            </a:pathLst>
          </a:custGeom>
          <a:ln w="850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754747" y="4372290"/>
            <a:ext cx="289791" cy="325004"/>
          </a:xfrm>
          <a:custGeom>
            <a:avLst/>
            <a:gdLst/>
            <a:ahLst/>
            <a:cxnLst/>
            <a:rect l="l" t="t" r="r" b="b"/>
            <a:pathLst>
              <a:path w="637540" h="715009">
                <a:moveTo>
                  <a:pt x="378251" y="0"/>
                </a:moveTo>
                <a:lnTo>
                  <a:pt x="268771" y="0"/>
                </a:lnTo>
                <a:lnTo>
                  <a:pt x="0" y="714694"/>
                </a:lnTo>
                <a:lnTo>
                  <a:pt x="99548" y="714694"/>
                </a:lnTo>
                <a:lnTo>
                  <a:pt x="174202" y="506650"/>
                </a:lnTo>
                <a:lnTo>
                  <a:pt x="561721" y="506650"/>
                </a:lnTo>
                <a:lnTo>
                  <a:pt x="530722" y="421046"/>
                </a:lnTo>
                <a:lnTo>
                  <a:pt x="204056" y="421046"/>
                </a:lnTo>
                <a:lnTo>
                  <a:pt x="318536" y="106504"/>
                </a:lnTo>
                <a:lnTo>
                  <a:pt x="416819" y="106504"/>
                </a:lnTo>
                <a:lnTo>
                  <a:pt x="378251" y="0"/>
                </a:lnTo>
                <a:close/>
              </a:path>
              <a:path w="637540" h="715009">
                <a:moveTo>
                  <a:pt x="561721" y="506650"/>
                </a:moveTo>
                <a:lnTo>
                  <a:pt x="460873" y="506650"/>
                </a:lnTo>
                <a:lnTo>
                  <a:pt x="531545" y="714694"/>
                </a:lnTo>
                <a:lnTo>
                  <a:pt x="637058" y="714694"/>
                </a:lnTo>
                <a:lnTo>
                  <a:pt x="561721" y="506650"/>
                </a:lnTo>
                <a:close/>
              </a:path>
              <a:path w="637540" h="715009">
                <a:moveTo>
                  <a:pt x="416819" y="106504"/>
                </a:moveTo>
                <a:lnTo>
                  <a:pt x="320526" y="106504"/>
                </a:lnTo>
                <a:lnTo>
                  <a:pt x="426032" y="421046"/>
                </a:lnTo>
                <a:lnTo>
                  <a:pt x="530722" y="421046"/>
                </a:lnTo>
                <a:lnTo>
                  <a:pt x="416819" y="1065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997584" y="4737400"/>
            <a:ext cx="596612" cy="131041"/>
          </a:xfrm>
          <a:custGeom>
            <a:avLst/>
            <a:gdLst/>
            <a:ahLst/>
            <a:cxnLst/>
            <a:rect l="l" t="t" r="r" b="b"/>
            <a:pathLst>
              <a:path w="1312544" h="288290">
                <a:moveTo>
                  <a:pt x="1197259" y="240512"/>
                </a:moveTo>
                <a:lnTo>
                  <a:pt x="1170775" y="240512"/>
                </a:lnTo>
                <a:lnTo>
                  <a:pt x="1177598" y="262766"/>
                </a:lnTo>
                <a:lnTo>
                  <a:pt x="1193361" y="277398"/>
                </a:lnTo>
                <a:lnTo>
                  <a:pt x="1214498" y="285427"/>
                </a:lnTo>
                <a:lnTo>
                  <a:pt x="1237447" y="287877"/>
                </a:lnTo>
                <a:lnTo>
                  <a:pt x="1270554" y="282873"/>
                </a:lnTo>
                <a:lnTo>
                  <a:pt x="1293874" y="267938"/>
                </a:lnTo>
                <a:lnTo>
                  <a:pt x="1294572" y="266687"/>
                </a:lnTo>
                <a:lnTo>
                  <a:pt x="1239002" y="266687"/>
                </a:lnTo>
                <a:lnTo>
                  <a:pt x="1225293" y="265315"/>
                </a:lnTo>
                <a:lnTo>
                  <a:pt x="1212054" y="260847"/>
                </a:lnTo>
                <a:lnTo>
                  <a:pt x="1201853" y="252755"/>
                </a:lnTo>
                <a:lnTo>
                  <a:pt x="1197259" y="240512"/>
                </a:lnTo>
                <a:close/>
              </a:path>
              <a:path w="1312544" h="288290">
                <a:moveTo>
                  <a:pt x="1312214" y="195036"/>
                </a:moveTo>
                <a:lnTo>
                  <a:pt x="1287292" y="195036"/>
                </a:lnTo>
                <a:lnTo>
                  <a:pt x="1287292" y="205624"/>
                </a:lnTo>
                <a:lnTo>
                  <a:pt x="1284610" y="230412"/>
                </a:lnTo>
                <a:lnTo>
                  <a:pt x="1276117" y="249708"/>
                </a:lnTo>
                <a:lnTo>
                  <a:pt x="1261138" y="262228"/>
                </a:lnTo>
                <a:lnTo>
                  <a:pt x="1239002" y="266687"/>
                </a:lnTo>
                <a:lnTo>
                  <a:pt x="1294572" y="266687"/>
                </a:lnTo>
                <a:lnTo>
                  <a:pt x="1307673" y="243188"/>
                </a:lnTo>
                <a:lnTo>
                  <a:pt x="1312214" y="208740"/>
                </a:lnTo>
                <a:lnTo>
                  <a:pt x="1312214" y="195036"/>
                </a:lnTo>
                <a:close/>
              </a:path>
              <a:path w="1312544" h="288290">
                <a:moveTo>
                  <a:pt x="1239002" y="57645"/>
                </a:moveTo>
                <a:lnTo>
                  <a:pt x="1203840" y="65588"/>
                </a:lnTo>
                <a:lnTo>
                  <a:pt x="1180859" y="85914"/>
                </a:lnTo>
                <a:lnTo>
                  <a:pt x="1168335" y="113368"/>
                </a:lnTo>
                <a:lnTo>
                  <a:pt x="1164543" y="142692"/>
                </a:lnTo>
                <a:lnTo>
                  <a:pt x="1169041" y="173981"/>
                </a:lnTo>
                <a:lnTo>
                  <a:pt x="1182535" y="199982"/>
                </a:lnTo>
                <a:lnTo>
                  <a:pt x="1205025" y="217745"/>
                </a:lnTo>
                <a:lnTo>
                  <a:pt x="1236509" y="224321"/>
                </a:lnTo>
                <a:lnTo>
                  <a:pt x="1251663" y="222506"/>
                </a:lnTo>
                <a:lnTo>
                  <a:pt x="1265911" y="217039"/>
                </a:lnTo>
                <a:lnTo>
                  <a:pt x="1277998" y="207893"/>
                </a:lnTo>
                <a:lnTo>
                  <a:pt x="1282678" y="200953"/>
                </a:lnTo>
                <a:lnTo>
                  <a:pt x="1238070" y="200953"/>
                </a:lnTo>
                <a:lnTo>
                  <a:pt x="1216239" y="195438"/>
                </a:lnTo>
                <a:lnTo>
                  <a:pt x="1202238" y="181132"/>
                </a:lnTo>
                <a:lnTo>
                  <a:pt x="1194781" y="161393"/>
                </a:lnTo>
                <a:lnTo>
                  <a:pt x="1192581" y="139582"/>
                </a:lnTo>
                <a:lnTo>
                  <a:pt x="1195254" y="117414"/>
                </a:lnTo>
                <a:lnTo>
                  <a:pt x="1203681" y="98724"/>
                </a:lnTo>
                <a:lnTo>
                  <a:pt x="1218475" y="85820"/>
                </a:lnTo>
                <a:lnTo>
                  <a:pt x="1240248" y="81006"/>
                </a:lnTo>
                <a:lnTo>
                  <a:pt x="1284414" y="81006"/>
                </a:lnTo>
                <a:lnTo>
                  <a:pt x="1278255" y="72759"/>
                </a:lnTo>
                <a:lnTo>
                  <a:pt x="1266962" y="64381"/>
                </a:lnTo>
                <a:lnTo>
                  <a:pt x="1253684" y="59334"/>
                </a:lnTo>
                <a:lnTo>
                  <a:pt x="1239002" y="57645"/>
                </a:lnTo>
                <a:close/>
              </a:path>
              <a:path w="1312544" h="288290">
                <a:moveTo>
                  <a:pt x="1284414" y="81006"/>
                </a:moveTo>
                <a:lnTo>
                  <a:pt x="1240248" y="81006"/>
                </a:lnTo>
                <a:lnTo>
                  <a:pt x="1261469" y="86025"/>
                </a:lnTo>
                <a:lnTo>
                  <a:pt x="1275649" y="99194"/>
                </a:lnTo>
                <a:lnTo>
                  <a:pt x="1283578" y="117676"/>
                </a:lnTo>
                <a:lnTo>
                  <a:pt x="1286045" y="138637"/>
                </a:lnTo>
                <a:lnTo>
                  <a:pt x="1283456" y="161127"/>
                </a:lnTo>
                <a:lnTo>
                  <a:pt x="1275143" y="181132"/>
                </a:lnTo>
                <a:lnTo>
                  <a:pt x="1260287" y="195468"/>
                </a:lnTo>
                <a:lnTo>
                  <a:pt x="1238070" y="200953"/>
                </a:lnTo>
                <a:lnTo>
                  <a:pt x="1282678" y="200953"/>
                </a:lnTo>
                <a:lnTo>
                  <a:pt x="1286669" y="195036"/>
                </a:lnTo>
                <a:lnTo>
                  <a:pt x="1312214" y="195036"/>
                </a:lnTo>
                <a:lnTo>
                  <a:pt x="1312214" y="84437"/>
                </a:lnTo>
                <a:lnTo>
                  <a:pt x="1286977" y="84437"/>
                </a:lnTo>
                <a:lnTo>
                  <a:pt x="1284414" y="81006"/>
                </a:lnTo>
                <a:close/>
              </a:path>
              <a:path w="1312544" h="288290">
                <a:moveTo>
                  <a:pt x="1312214" y="61377"/>
                </a:moveTo>
                <a:lnTo>
                  <a:pt x="1287292" y="61377"/>
                </a:lnTo>
                <a:lnTo>
                  <a:pt x="1287292" y="84437"/>
                </a:lnTo>
                <a:lnTo>
                  <a:pt x="1312214" y="84437"/>
                </a:lnTo>
                <a:lnTo>
                  <a:pt x="1312214" y="61377"/>
                </a:lnTo>
                <a:close/>
              </a:path>
              <a:path w="1312544" h="288290">
                <a:moveTo>
                  <a:pt x="1034597" y="61377"/>
                </a:moveTo>
                <a:lnTo>
                  <a:pt x="1009674" y="61377"/>
                </a:lnTo>
                <a:lnTo>
                  <a:pt x="1009674" y="222451"/>
                </a:lnTo>
                <a:lnTo>
                  <a:pt x="1036151" y="222451"/>
                </a:lnTo>
                <a:lnTo>
                  <a:pt x="1036151" y="131480"/>
                </a:lnTo>
                <a:lnTo>
                  <a:pt x="1039087" y="111366"/>
                </a:lnTo>
                <a:lnTo>
                  <a:pt x="1047953" y="95374"/>
                </a:lnTo>
                <a:lnTo>
                  <a:pt x="1059865" y="86923"/>
                </a:lnTo>
                <a:lnTo>
                  <a:pt x="1034597" y="86923"/>
                </a:lnTo>
                <a:lnTo>
                  <a:pt x="1034597" y="61377"/>
                </a:lnTo>
                <a:close/>
              </a:path>
              <a:path w="1312544" h="288290">
                <a:moveTo>
                  <a:pt x="1134555" y="81006"/>
                </a:moveTo>
                <a:lnTo>
                  <a:pt x="1083818" y="81006"/>
                </a:lnTo>
                <a:lnTo>
                  <a:pt x="1097474" y="83309"/>
                </a:lnTo>
                <a:lnTo>
                  <a:pt x="1107771" y="89848"/>
                </a:lnTo>
                <a:lnTo>
                  <a:pt x="1114270" y="100066"/>
                </a:lnTo>
                <a:lnTo>
                  <a:pt x="1116534" y="113407"/>
                </a:lnTo>
                <a:lnTo>
                  <a:pt x="1116534" y="222451"/>
                </a:lnTo>
                <a:lnTo>
                  <a:pt x="1143011" y="222451"/>
                </a:lnTo>
                <a:lnTo>
                  <a:pt x="1143011" y="116523"/>
                </a:lnTo>
                <a:lnTo>
                  <a:pt x="1140306" y="92732"/>
                </a:lnTo>
                <a:lnTo>
                  <a:pt x="1134555" y="81006"/>
                </a:lnTo>
                <a:close/>
              </a:path>
              <a:path w="1312544" h="288290">
                <a:moveTo>
                  <a:pt x="1087564" y="57645"/>
                </a:moveTo>
                <a:lnTo>
                  <a:pt x="1071234" y="59416"/>
                </a:lnTo>
                <a:lnTo>
                  <a:pt x="1056949" y="64808"/>
                </a:lnTo>
                <a:lnTo>
                  <a:pt x="1044886" y="73937"/>
                </a:lnTo>
                <a:lnTo>
                  <a:pt x="1035220" y="86923"/>
                </a:lnTo>
                <a:lnTo>
                  <a:pt x="1059865" y="86923"/>
                </a:lnTo>
                <a:lnTo>
                  <a:pt x="1062834" y="84817"/>
                </a:lnTo>
                <a:lnTo>
                  <a:pt x="1083818" y="81006"/>
                </a:lnTo>
                <a:lnTo>
                  <a:pt x="1134555" y="81006"/>
                </a:lnTo>
                <a:lnTo>
                  <a:pt x="1131175" y="74114"/>
                </a:lnTo>
                <a:lnTo>
                  <a:pt x="1114101" y="61981"/>
                </a:lnTo>
                <a:lnTo>
                  <a:pt x="1087564" y="57645"/>
                </a:lnTo>
                <a:close/>
              </a:path>
              <a:path w="1312544" h="288290">
                <a:moveTo>
                  <a:pt x="979029" y="0"/>
                </a:moveTo>
                <a:lnTo>
                  <a:pt x="952545" y="0"/>
                </a:lnTo>
                <a:lnTo>
                  <a:pt x="952545" y="32394"/>
                </a:lnTo>
                <a:lnTo>
                  <a:pt x="979029" y="32394"/>
                </a:lnTo>
                <a:lnTo>
                  <a:pt x="979029" y="0"/>
                </a:lnTo>
                <a:close/>
              </a:path>
              <a:path w="1312544" h="288290">
                <a:moveTo>
                  <a:pt x="979022" y="61377"/>
                </a:moveTo>
                <a:lnTo>
                  <a:pt x="952539" y="61377"/>
                </a:lnTo>
                <a:lnTo>
                  <a:pt x="952539" y="222451"/>
                </a:lnTo>
                <a:lnTo>
                  <a:pt x="979022" y="222451"/>
                </a:lnTo>
                <a:lnTo>
                  <a:pt x="979022" y="61377"/>
                </a:lnTo>
                <a:close/>
              </a:path>
              <a:path w="1312544" h="288290">
                <a:moveTo>
                  <a:pt x="814705" y="0"/>
                </a:moveTo>
                <a:lnTo>
                  <a:pt x="788221" y="0"/>
                </a:lnTo>
                <a:lnTo>
                  <a:pt x="788221" y="222451"/>
                </a:lnTo>
                <a:lnTo>
                  <a:pt x="814705" y="222451"/>
                </a:lnTo>
                <a:lnTo>
                  <a:pt x="814705" y="131480"/>
                </a:lnTo>
                <a:lnTo>
                  <a:pt x="817641" y="111366"/>
                </a:lnTo>
                <a:lnTo>
                  <a:pt x="826507" y="95374"/>
                </a:lnTo>
                <a:lnTo>
                  <a:pt x="841047" y="85060"/>
                </a:lnTo>
                <a:lnTo>
                  <a:pt x="814705" y="85060"/>
                </a:lnTo>
                <a:lnTo>
                  <a:pt x="814705" y="0"/>
                </a:lnTo>
                <a:close/>
              </a:path>
              <a:path w="1312544" h="288290">
                <a:moveTo>
                  <a:pt x="913114" y="81006"/>
                </a:moveTo>
                <a:lnTo>
                  <a:pt x="862378" y="81006"/>
                </a:lnTo>
                <a:lnTo>
                  <a:pt x="876033" y="83309"/>
                </a:lnTo>
                <a:lnTo>
                  <a:pt x="886327" y="89848"/>
                </a:lnTo>
                <a:lnTo>
                  <a:pt x="892825" y="100066"/>
                </a:lnTo>
                <a:lnTo>
                  <a:pt x="895088" y="113407"/>
                </a:lnTo>
                <a:lnTo>
                  <a:pt x="895088" y="222451"/>
                </a:lnTo>
                <a:lnTo>
                  <a:pt x="921571" y="222451"/>
                </a:lnTo>
                <a:lnTo>
                  <a:pt x="921571" y="116523"/>
                </a:lnTo>
                <a:lnTo>
                  <a:pt x="918865" y="92732"/>
                </a:lnTo>
                <a:lnTo>
                  <a:pt x="913114" y="81006"/>
                </a:lnTo>
                <a:close/>
              </a:path>
              <a:path w="1312544" h="288290">
                <a:moveTo>
                  <a:pt x="866118" y="57645"/>
                </a:moveTo>
                <a:lnTo>
                  <a:pt x="851259" y="59210"/>
                </a:lnTo>
                <a:lnTo>
                  <a:pt x="836753" y="64105"/>
                </a:lnTo>
                <a:lnTo>
                  <a:pt x="824234" y="72623"/>
                </a:lnTo>
                <a:lnTo>
                  <a:pt x="815335" y="85060"/>
                </a:lnTo>
                <a:lnTo>
                  <a:pt x="841047" y="85060"/>
                </a:lnTo>
                <a:lnTo>
                  <a:pt x="841390" y="84817"/>
                </a:lnTo>
                <a:lnTo>
                  <a:pt x="862378" y="81006"/>
                </a:lnTo>
                <a:lnTo>
                  <a:pt x="913114" y="81006"/>
                </a:lnTo>
                <a:lnTo>
                  <a:pt x="909734" y="74114"/>
                </a:lnTo>
                <a:lnTo>
                  <a:pt x="892658" y="61981"/>
                </a:lnTo>
                <a:lnTo>
                  <a:pt x="866118" y="57645"/>
                </a:lnTo>
                <a:close/>
              </a:path>
              <a:path w="1312544" h="288290">
                <a:moveTo>
                  <a:pt x="657343" y="171668"/>
                </a:moveTo>
                <a:lnTo>
                  <a:pt x="630873" y="171668"/>
                </a:lnTo>
                <a:lnTo>
                  <a:pt x="637107" y="197008"/>
                </a:lnTo>
                <a:lnTo>
                  <a:pt x="652017" y="213879"/>
                </a:lnTo>
                <a:lnTo>
                  <a:pt x="673411" y="223273"/>
                </a:lnTo>
                <a:lnTo>
                  <a:pt x="699100" y="226184"/>
                </a:lnTo>
                <a:lnTo>
                  <a:pt x="723605" y="223639"/>
                </a:lnTo>
                <a:lnTo>
                  <a:pt x="745630" y="215165"/>
                </a:lnTo>
                <a:lnTo>
                  <a:pt x="758166" y="202816"/>
                </a:lnTo>
                <a:lnTo>
                  <a:pt x="700654" y="202816"/>
                </a:lnTo>
                <a:lnTo>
                  <a:pt x="684820" y="201278"/>
                </a:lnTo>
                <a:lnTo>
                  <a:pt x="671176" y="196118"/>
                </a:lnTo>
                <a:lnTo>
                  <a:pt x="661443" y="186521"/>
                </a:lnTo>
                <a:lnTo>
                  <a:pt x="657343" y="171668"/>
                </a:lnTo>
                <a:close/>
              </a:path>
              <a:path w="1312544" h="288290">
                <a:moveTo>
                  <a:pt x="694422" y="57645"/>
                </a:moveTo>
                <a:lnTo>
                  <a:pt x="673199" y="60243"/>
                </a:lnTo>
                <a:lnTo>
                  <a:pt x="653845" y="68390"/>
                </a:lnTo>
                <a:lnTo>
                  <a:pt x="639749" y="82614"/>
                </a:lnTo>
                <a:lnTo>
                  <a:pt x="634297" y="103442"/>
                </a:lnTo>
                <a:lnTo>
                  <a:pt x="638843" y="122727"/>
                </a:lnTo>
                <a:lnTo>
                  <a:pt x="650808" y="135529"/>
                </a:lnTo>
                <a:lnTo>
                  <a:pt x="667680" y="143658"/>
                </a:lnTo>
                <a:lnTo>
                  <a:pt x="686950" y="148924"/>
                </a:lnTo>
                <a:lnTo>
                  <a:pt x="706349" y="153202"/>
                </a:lnTo>
                <a:lnTo>
                  <a:pt x="723204" y="158387"/>
                </a:lnTo>
                <a:lnTo>
                  <a:pt x="735094" y="166317"/>
                </a:lnTo>
                <a:lnTo>
                  <a:pt x="739596" y="178832"/>
                </a:lnTo>
                <a:lnTo>
                  <a:pt x="735833" y="191123"/>
                </a:lnTo>
                <a:lnTo>
                  <a:pt x="726317" y="198419"/>
                </a:lnTo>
                <a:lnTo>
                  <a:pt x="713705" y="201917"/>
                </a:lnTo>
                <a:lnTo>
                  <a:pt x="700654" y="202816"/>
                </a:lnTo>
                <a:lnTo>
                  <a:pt x="758166" y="202816"/>
                </a:lnTo>
                <a:lnTo>
                  <a:pt x="761525" y="199507"/>
                </a:lnTo>
                <a:lnTo>
                  <a:pt x="767634" y="175408"/>
                </a:lnTo>
                <a:lnTo>
                  <a:pt x="763133" y="155938"/>
                </a:lnTo>
                <a:lnTo>
                  <a:pt x="751243" y="143042"/>
                </a:lnTo>
                <a:lnTo>
                  <a:pt x="734387" y="134878"/>
                </a:lnTo>
                <a:lnTo>
                  <a:pt x="714988" y="129604"/>
                </a:lnTo>
                <a:lnTo>
                  <a:pt x="696377" y="125399"/>
                </a:lnTo>
                <a:lnTo>
                  <a:pt x="679432" y="120493"/>
                </a:lnTo>
                <a:lnTo>
                  <a:pt x="667101" y="113132"/>
                </a:lnTo>
                <a:lnTo>
                  <a:pt x="662336" y="101565"/>
                </a:lnTo>
                <a:lnTo>
                  <a:pt x="665456" y="91517"/>
                </a:lnTo>
                <a:lnTo>
                  <a:pt x="673512" y="85209"/>
                </a:lnTo>
                <a:lnTo>
                  <a:pt x="684546" y="81939"/>
                </a:lnTo>
                <a:lnTo>
                  <a:pt x="696600" y="81006"/>
                </a:lnTo>
                <a:lnTo>
                  <a:pt x="751774" y="81006"/>
                </a:lnTo>
                <a:lnTo>
                  <a:pt x="739945" y="68157"/>
                </a:lnTo>
                <a:lnTo>
                  <a:pt x="719419" y="60010"/>
                </a:lnTo>
                <a:lnTo>
                  <a:pt x="694422" y="57645"/>
                </a:lnTo>
                <a:close/>
              </a:path>
              <a:path w="1312544" h="288290">
                <a:moveTo>
                  <a:pt x="751774" y="81006"/>
                </a:moveTo>
                <a:lnTo>
                  <a:pt x="696600" y="81006"/>
                </a:lnTo>
                <a:lnTo>
                  <a:pt x="709541" y="82349"/>
                </a:lnTo>
                <a:lnTo>
                  <a:pt x="721137" y="86846"/>
                </a:lnTo>
                <a:lnTo>
                  <a:pt x="729813" y="95198"/>
                </a:lnTo>
                <a:lnTo>
                  <a:pt x="733994" y="108106"/>
                </a:lnTo>
                <a:lnTo>
                  <a:pt x="760464" y="108106"/>
                </a:lnTo>
                <a:lnTo>
                  <a:pt x="754221" y="83663"/>
                </a:lnTo>
                <a:lnTo>
                  <a:pt x="751774" y="81006"/>
                </a:lnTo>
                <a:close/>
              </a:path>
              <a:path w="1312544" h="288290">
                <a:moveTo>
                  <a:pt x="609469" y="0"/>
                </a:moveTo>
                <a:lnTo>
                  <a:pt x="582985" y="0"/>
                </a:lnTo>
                <a:lnTo>
                  <a:pt x="582985" y="32394"/>
                </a:lnTo>
                <a:lnTo>
                  <a:pt x="609469" y="32394"/>
                </a:lnTo>
                <a:lnTo>
                  <a:pt x="609469" y="0"/>
                </a:lnTo>
                <a:close/>
              </a:path>
              <a:path w="1312544" h="288290">
                <a:moveTo>
                  <a:pt x="609469" y="61377"/>
                </a:moveTo>
                <a:lnTo>
                  <a:pt x="582985" y="61377"/>
                </a:lnTo>
                <a:lnTo>
                  <a:pt x="582985" y="222451"/>
                </a:lnTo>
                <a:lnTo>
                  <a:pt x="609469" y="222451"/>
                </a:lnTo>
                <a:lnTo>
                  <a:pt x="609469" y="61377"/>
                </a:lnTo>
                <a:close/>
              </a:path>
              <a:path w="1312544" h="288290">
                <a:moveTo>
                  <a:pt x="551656" y="6"/>
                </a:moveTo>
                <a:lnTo>
                  <a:pt x="525172" y="6"/>
                </a:lnTo>
                <a:lnTo>
                  <a:pt x="525172" y="222451"/>
                </a:lnTo>
                <a:lnTo>
                  <a:pt x="551656" y="222451"/>
                </a:lnTo>
                <a:lnTo>
                  <a:pt x="551656" y="6"/>
                </a:lnTo>
                <a:close/>
              </a:path>
              <a:path w="1312544" h="288290">
                <a:moveTo>
                  <a:pt x="416660" y="200953"/>
                </a:moveTo>
                <a:lnTo>
                  <a:pt x="376000" y="200953"/>
                </a:lnTo>
                <a:lnTo>
                  <a:pt x="386806" y="212911"/>
                </a:lnTo>
                <a:lnTo>
                  <a:pt x="400265" y="220693"/>
                </a:lnTo>
                <a:lnTo>
                  <a:pt x="414600" y="224913"/>
                </a:lnTo>
                <a:lnTo>
                  <a:pt x="428029" y="226184"/>
                </a:lnTo>
                <a:lnTo>
                  <a:pt x="460289" y="219486"/>
                </a:lnTo>
                <a:lnTo>
                  <a:pt x="481387" y="202816"/>
                </a:lnTo>
                <a:lnTo>
                  <a:pt x="425221" y="202816"/>
                </a:lnTo>
                <a:lnTo>
                  <a:pt x="416660" y="200953"/>
                </a:lnTo>
                <a:close/>
              </a:path>
              <a:path w="1312544" h="288290">
                <a:moveTo>
                  <a:pt x="375377" y="0"/>
                </a:moveTo>
                <a:lnTo>
                  <a:pt x="348899" y="0"/>
                </a:lnTo>
                <a:lnTo>
                  <a:pt x="348899" y="222451"/>
                </a:lnTo>
                <a:lnTo>
                  <a:pt x="375377" y="222451"/>
                </a:lnTo>
                <a:lnTo>
                  <a:pt x="375377" y="200953"/>
                </a:lnTo>
                <a:lnTo>
                  <a:pt x="416660" y="200953"/>
                </a:lnTo>
                <a:lnTo>
                  <a:pt x="401911" y="197744"/>
                </a:lnTo>
                <a:lnTo>
                  <a:pt x="386165" y="184202"/>
                </a:lnTo>
                <a:lnTo>
                  <a:pt x="377253" y="164704"/>
                </a:lnTo>
                <a:lnTo>
                  <a:pt x="374445" y="141760"/>
                </a:lnTo>
                <a:lnTo>
                  <a:pt x="377141" y="119520"/>
                </a:lnTo>
                <a:lnTo>
                  <a:pt x="385737" y="100052"/>
                </a:lnTo>
                <a:lnTo>
                  <a:pt x="400992" y="86249"/>
                </a:lnTo>
                <a:lnTo>
                  <a:pt x="414249" y="83184"/>
                </a:lnTo>
                <a:lnTo>
                  <a:pt x="375377" y="83184"/>
                </a:lnTo>
                <a:lnTo>
                  <a:pt x="375377" y="0"/>
                </a:lnTo>
                <a:close/>
              </a:path>
              <a:path w="1312544" h="288290">
                <a:moveTo>
                  <a:pt x="480612" y="81006"/>
                </a:moveTo>
                <a:lnTo>
                  <a:pt x="423667" y="81006"/>
                </a:lnTo>
                <a:lnTo>
                  <a:pt x="445914" y="86055"/>
                </a:lnTo>
                <a:lnTo>
                  <a:pt x="461444" y="99429"/>
                </a:lnTo>
                <a:lnTo>
                  <a:pt x="470548" y="118468"/>
                </a:lnTo>
                <a:lnTo>
                  <a:pt x="473518" y="140514"/>
                </a:lnTo>
                <a:lnTo>
                  <a:pt x="471054" y="163522"/>
                </a:lnTo>
                <a:lnTo>
                  <a:pt x="462922" y="183464"/>
                </a:lnTo>
                <a:lnTo>
                  <a:pt x="448014" y="197506"/>
                </a:lnTo>
                <a:lnTo>
                  <a:pt x="425221" y="202816"/>
                </a:lnTo>
                <a:lnTo>
                  <a:pt x="481387" y="202816"/>
                </a:lnTo>
                <a:lnTo>
                  <a:pt x="483256" y="201340"/>
                </a:lnTo>
                <a:lnTo>
                  <a:pt x="496992" y="174665"/>
                </a:lnTo>
                <a:lnTo>
                  <a:pt x="501557" y="142383"/>
                </a:lnTo>
                <a:lnTo>
                  <a:pt x="496937" y="109952"/>
                </a:lnTo>
                <a:lnTo>
                  <a:pt x="483058" y="82956"/>
                </a:lnTo>
                <a:lnTo>
                  <a:pt x="480612" y="81006"/>
                </a:lnTo>
                <a:close/>
              </a:path>
              <a:path w="1312544" h="288290">
                <a:moveTo>
                  <a:pt x="427413" y="57645"/>
                </a:moveTo>
                <a:lnTo>
                  <a:pt x="411271" y="59139"/>
                </a:lnTo>
                <a:lnTo>
                  <a:pt x="396680" y="63757"/>
                </a:lnTo>
                <a:lnTo>
                  <a:pt x="384602" y="71704"/>
                </a:lnTo>
                <a:lnTo>
                  <a:pt x="376000" y="83184"/>
                </a:lnTo>
                <a:lnTo>
                  <a:pt x="414249" y="83184"/>
                </a:lnTo>
                <a:lnTo>
                  <a:pt x="423667" y="81006"/>
                </a:lnTo>
                <a:lnTo>
                  <a:pt x="480612" y="81006"/>
                </a:lnTo>
                <a:lnTo>
                  <a:pt x="459893" y="64488"/>
                </a:lnTo>
                <a:lnTo>
                  <a:pt x="427413" y="57645"/>
                </a:lnTo>
                <a:close/>
              </a:path>
              <a:path w="1312544" h="288290">
                <a:moveTo>
                  <a:pt x="211193" y="61377"/>
                </a:moveTo>
                <a:lnTo>
                  <a:pt x="184709" y="61377"/>
                </a:lnTo>
                <a:lnTo>
                  <a:pt x="184709" y="167299"/>
                </a:lnTo>
                <a:lnTo>
                  <a:pt x="187416" y="191091"/>
                </a:lnTo>
                <a:lnTo>
                  <a:pt x="196549" y="209711"/>
                </a:lnTo>
                <a:lnTo>
                  <a:pt x="213625" y="221847"/>
                </a:lnTo>
                <a:lnTo>
                  <a:pt x="240163" y="226184"/>
                </a:lnTo>
                <a:lnTo>
                  <a:pt x="256493" y="224413"/>
                </a:lnTo>
                <a:lnTo>
                  <a:pt x="270778" y="219021"/>
                </a:lnTo>
                <a:lnTo>
                  <a:pt x="282842" y="209891"/>
                </a:lnTo>
                <a:lnTo>
                  <a:pt x="288108" y="202816"/>
                </a:lnTo>
                <a:lnTo>
                  <a:pt x="243909" y="202816"/>
                </a:lnTo>
                <a:lnTo>
                  <a:pt x="230254" y="200515"/>
                </a:lnTo>
                <a:lnTo>
                  <a:pt x="219957" y="193980"/>
                </a:lnTo>
                <a:lnTo>
                  <a:pt x="213457" y="183764"/>
                </a:lnTo>
                <a:lnTo>
                  <a:pt x="211193" y="170422"/>
                </a:lnTo>
                <a:lnTo>
                  <a:pt x="211193" y="61377"/>
                </a:lnTo>
                <a:close/>
              </a:path>
              <a:path w="1312544" h="288290">
                <a:moveTo>
                  <a:pt x="318053" y="196906"/>
                </a:moveTo>
                <a:lnTo>
                  <a:pt x="293131" y="196906"/>
                </a:lnTo>
                <a:lnTo>
                  <a:pt x="293131" y="222451"/>
                </a:lnTo>
                <a:lnTo>
                  <a:pt x="318053" y="222451"/>
                </a:lnTo>
                <a:lnTo>
                  <a:pt x="318053" y="196906"/>
                </a:lnTo>
                <a:close/>
              </a:path>
              <a:path w="1312544" h="288290">
                <a:moveTo>
                  <a:pt x="318053" y="61377"/>
                </a:moveTo>
                <a:lnTo>
                  <a:pt x="291576" y="61377"/>
                </a:lnTo>
                <a:lnTo>
                  <a:pt x="291576" y="152348"/>
                </a:lnTo>
                <a:lnTo>
                  <a:pt x="288640" y="172459"/>
                </a:lnTo>
                <a:lnTo>
                  <a:pt x="279775" y="188449"/>
                </a:lnTo>
                <a:lnTo>
                  <a:pt x="264893" y="199006"/>
                </a:lnTo>
                <a:lnTo>
                  <a:pt x="243909" y="202816"/>
                </a:lnTo>
                <a:lnTo>
                  <a:pt x="288108" y="202816"/>
                </a:lnTo>
                <a:lnTo>
                  <a:pt x="292507" y="196906"/>
                </a:lnTo>
                <a:lnTo>
                  <a:pt x="318053" y="196906"/>
                </a:lnTo>
                <a:lnTo>
                  <a:pt x="318053" y="61377"/>
                </a:lnTo>
                <a:close/>
              </a:path>
              <a:path w="1312544" h="288290">
                <a:moveTo>
                  <a:pt x="97511" y="0"/>
                </a:moveTo>
                <a:lnTo>
                  <a:pt x="0" y="0"/>
                </a:lnTo>
                <a:lnTo>
                  <a:pt x="0" y="222451"/>
                </a:lnTo>
                <a:lnTo>
                  <a:pt x="29593" y="222451"/>
                </a:lnTo>
                <a:lnTo>
                  <a:pt x="29593" y="131480"/>
                </a:lnTo>
                <a:lnTo>
                  <a:pt x="97511" y="131480"/>
                </a:lnTo>
                <a:lnTo>
                  <a:pt x="126837" y="127122"/>
                </a:lnTo>
                <a:lnTo>
                  <a:pt x="148219" y="114147"/>
                </a:lnTo>
                <a:lnTo>
                  <a:pt x="153010" y="106551"/>
                </a:lnTo>
                <a:lnTo>
                  <a:pt x="29593" y="106551"/>
                </a:lnTo>
                <a:lnTo>
                  <a:pt x="29593" y="24929"/>
                </a:lnTo>
                <a:lnTo>
                  <a:pt x="152956" y="24929"/>
                </a:lnTo>
                <a:lnTo>
                  <a:pt x="148219" y="17447"/>
                </a:lnTo>
                <a:lnTo>
                  <a:pt x="126837" y="4488"/>
                </a:lnTo>
                <a:lnTo>
                  <a:pt x="97511" y="0"/>
                </a:lnTo>
                <a:close/>
              </a:path>
              <a:path w="1312544" h="288290">
                <a:moveTo>
                  <a:pt x="152956" y="24929"/>
                </a:moveTo>
                <a:lnTo>
                  <a:pt x="87539" y="24929"/>
                </a:lnTo>
                <a:lnTo>
                  <a:pt x="109198" y="27582"/>
                </a:lnTo>
                <a:lnTo>
                  <a:pt x="124341" y="35404"/>
                </a:lnTo>
                <a:lnTo>
                  <a:pt x="133233" y="48190"/>
                </a:lnTo>
                <a:lnTo>
                  <a:pt x="136138" y="65733"/>
                </a:lnTo>
                <a:lnTo>
                  <a:pt x="133233" y="83328"/>
                </a:lnTo>
                <a:lnTo>
                  <a:pt x="124341" y="96192"/>
                </a:lnTo>
                <a:lnTo>
                  <a:pt x="109198" y="104031"/>
                </a:lnTo>
                <a:lnTo>
                  <a:pt x="87539" y="106551"/>
                </a:lnTo>
                <a:lnTo>
                  <a:pt x="153010" y="106551"/>
                </a:lnTo>
                <a:lnTo>
                  <a:pt x="161305" y="93403"/>
                </a:lnTo>
                <a:lnTo>
                  <a:pt x="165744" y="65733"/>
                </a:lnTo>
                <a:lnTo>
                  <a:pt x="161305" y="38115"/>
                </a:lnTo>
                <a:lnTo>
                  <a:pt x="152956" y="249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415664"/>
            <a:endParaRPr sz="818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30951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10359"/>
          <a:stretch/>
        </p:blipFill>
        <p:spPr>
          <a:xfrm>
            <a:off x="0" y="532800"/>
            <a:ext cx="9144000" cy="461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538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/>
          <p:nvPr/>
        </p:nvGrpSpPr>
        <p:grpSpPr>
          <a:xfrm>
            <a:off x="1363371" y="151072"/>
            <a:ext cx="2673259" cy="4429156"/>
            <a:chOff x="3491882" y="1700808"/>
            <a:chExt cx="2673259" cy="4429156"/>
          </a:xfrm>
        </p:grpSpPr>
        <p:graphicFrame>
          <p:nvGraphicFramePr>
            <p:cNvPr id="7" name="Diagram 4"/>
            <p:cNvGraphicFramePr/>
            <p:nvPr/>
          </p:nvGraphicFramePr>
          <p:xfrm>
            <a:off x="3851920" y="1700808"/>
            <a:ext cx="1944216" cy="44291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U-Turn Arrow 5"/>
            <p:cNvSpPr/>
            <p:nvPr/>
          </p:nvSpPr>
          <p:spPr bwMode="auto">
            <a:xfrm rot="16200000">
              <a:off x="3037276" y="3379550"/>
              <a:ext cx="1341257" cy="432046"/>
            </a:xfrm>
            <a:prstGeom prst="uturnArrow">
              <a:avLst>
                <a:gd name="adj1" fmla="val 25000"/>
                <a:gd name="adj2" fmla="val 25000"/>
                <a:gd name="adj3" fmla="val 28557"/>
                <a:gd name="adj4" fmla="val 43750"/>
                <a:gd name="adj5" fmla="val 78557"/>
              </a:avLst>
            </a:prstGeom>
            <a:solidFill>
              <a:srgbClr val="BBE0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1pPr>
              <a:lvl2pPr marL="4572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2pPr>
              <a:lvl3pPr marL="9144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3pPr>
              <a:lvl4pPr marL="13716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4pPr>
              <a:lvl5pPr marL="18288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Neue-Light" pitchFamily="34" charset="0"/>
              </a:endParaRPr>
            </a:p>
          </p:txBody>
        </p:sp>
        <p:sp>
          <p:nvSpPr>
            <p:cNvPr id="9" name="U-Turn Arrow 7"/>
            <p:cNvSpPr/>
            <p:nvPr/>
          </p:nvSpPr>
          <p:spPr bwMode="auto">
            <a:xfrm rot="5400000">
              <a:off x="4968045" y="3717178"/>
              <a:ext cx="1944216" cy="449977"/>
            </a:xfrm>
            <a:prstGeom prst="uturnArrow">
              <a:avLst>
                <a:gd name="adj1" fmla="val 25000"/>
                <a:gd name="adj2" fmla="val 25000"/>
                <a:gd name="adj3" fmla="val 28557"/>
                <a:gd name="adj4" fmla="val 43750"/>
                <a:gd name="adj5" fmla="val 78557"/>
              </a:avLst>
            </a:prstGeom>
            <a:solidFill>
              <a:srgbClr val="BBE0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1pPr>
              <a:lvl2pPr marL="4572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2pPr>
              <a:lvl3pPr marL="9144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3pPr>
              <a:lvl4pPr marL="13716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4pPr>
              <a:lvl5pPr marL="1828800" algn="r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HelveticaNeue-Light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Neue-Light" pitchFamily="34" charset="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/>
          <a:srcRect l="23700" t="20157" r="6929" b="10864"/>
          <a:stretch/>
        </p:blipFill>
        <p:spPr>
          <a:xfrm>
            <a:off x="5365269" y="247500"/>
            <a:ext cx="3506400" cy="196122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/>
          <a:srcRect l="29842" t="14838" r="15512" b="10863"/>
          <a:stretch/>
        </p:blipFill>
        <p:spPr>
          <a:xfrm>
            <a:off x="5736069" y="2396930"/>
            <a:ext cx="2764800" cy="211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364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9799"/>
          <a:stretch/>
        </p:blipFill>
        <p:spPr>
          <a:xfrm>
            <a:off x="0" y="504000"/>
            <a:ext cx="9144000" cy="46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053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8259"/>
          <a:stretch/>
        </p:blipFill>
        <p:spPr>
          <a:xfrm>
            <a:off x="0" y="424800"/>
            <a:ext cx="9144000" cy="471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33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7699"/>
          <a:stretch/>
        </p:blipFill>
        <p:spPr>
          <a:xfrm>
            <a:off x="0" y="396000"/>
            <a:ext cx="9144000" cy="474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637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1439652" y="1173146"/>
            <a:ext cx="6311317" cy="13446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wrap="square" lIns="51435" tIns="25718" rIns="51435" bIns="25718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仿宋"/>
              </a:rPr>
              <a:t>欢迎提出任何疑问或建议，请电邮至  </a:t>
            </a:r>
          </a:p>
          <a:p>
            <a:pPr algn="ctr"/>
            <a:r>
              <a:rPr lang="en-US" altLang="zh-CN" sz="2400" b="1" dirty="0">
                <a:solidFill>
                  <a:srgbClr val="0070C0"/>
                </a:solidFill>
                <a:latin typeface="+mj-lt"/>
                <a:ea typeface="华文仿宋"/>
                <a:cs typeface="华文仿宋"/>
              </a:rPr>
              <a:t>frank.fiano@sagepub.co.uk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仿宋"/>
              </a:rPr>
              <a:t>     微信</a:t>
            </a:r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仿宋"/>
              </a:rPr>
              <a:t>/</a:t>
            </a:r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仿宋"/>
              </a:rPr>
              <a:t>新浪微博</a:t>
            </a:r>
            <a:r>
              <a:rPr lang="zh-CN" altLang="en-US" sz="2400" b="1" dirty="0">
                <a:solidFill>
                  <a:schemeClr val="bg1"/>
                </a:solidFill>
                <a:latin typeface="华文仿宋"/>
                <a:ea typeface="华文仿宋"/>
                <a:cs typeface="华文仿宋"/>
              </a:rPr>
              <a:t>：</a:t>
            </a:r>
            <a:endParaRPr lang="en-US" altLang="zh-CN" sz="2700" b="1" dirty="0">
              <a:solidFill>
                <a:srgbClr val="0070C0"/>
              </a:solidFill>
              <a:ea typeface="华文仿宋"/>
              <a:cs typeface="华文仿宋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b="10311"/>
          <a:stretch/>
        </p:blipFill>
        <p:spPr bwMode="auto">
          <a:xfrm>
            <a:off x="4869750" y="2679763"/>
            <a:ext cx="2402551" cy="1348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622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1004455" y="1597720"/>
            <a:ext cx="7135090" cy="63857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Why I am here?</a:t>
            </a:r>
            <a:endParaRPr lang="zh-CN" altLang="en-US" sz="27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082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4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chinese brid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9242"/>
            <a:ext cx="9144000" cy="607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152400"/>
            <a:ext cx="8229600" cy="857250"/>
          </a:xfrm>
        </p:spPr>
        <p:txBody>
          <a:bodyPr>
            <a:noAutofit/>
          </a:bodyPr>
          <a:lstStyle/>
          <a:p>
            <a:r>
              <a:rPr lang="en-GB" sz="5400" dirty="0"/>
              <a:t>Our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0500" y="4162425"/>
            <a:ext cx="9525000" cy="8042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500" b="1" dirty="0">
                <a:solidFill>
                  <a:schemeClr val="bg1"/>
                </a:solidFill>
              </a:rPr>
              <a:t>Building Bridges to Knowledge</a:t>
            </a:r>
          </a:p>
        </p:txBody>
      </p:sp>
    </p:spTree>
    <p:extLst>
      <p:ext uri="{BB962C8B-B14F-4D97-AF65-F5344CB8AC3E}">
        <p14:creationId xmlns:p14="http://schemas.microsoft.com/office/powerpoint/2010/main" val="3460479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1004455" y="1597720"/>
            <a:ext cx="7135090" cy="63857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700" dirty="0">
                <a:solidFill>
                  <a:schemeClr val="bg1"/>
                </a:solidFill>
                <a:cs typeface="+mn-ea"/>
                <a:sym typeface="+mn-lt"/>
              </a:rPr>
              <a:t>How can </a:t>
            </a:r>
            <a:r>
              <a:rPr lang="en-US" altLang="zh-CN" sz="2700">
                <a:solidFill>
                  <a:schemeClr val="bg1"/>
                </a:solidFill>
                <a:cs typeface="+mn-ea"/>
                <a:sym typeface="+mn-lt"/>
              </a:rPr>
              <a:t>I help?</a:t>
            </a:r>
            <a:endParaRPr lang="zh-CN" altLang="en-US" sz="27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928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4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7C55DF44-8AE6-4F67-B620-5DC0E6620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682" y="465516"/>
            <a:ext cx="5886450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CN" sz="3300" b="1" dirty="0">
                <a:solidFill>
                  <a:srgbClr val="3333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SAGE</a:t>
            </a:r>
            <a:r>
              <a:rPr lang="zh-CN" altLang="en-US" sz="3300" b="1" dirty="0">
                <a:solidFill>
                  <a:srgbClr val="3333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数据库培训</a:t>
            </a:r>
            <a:endParaRPr lang="en-GB" sz="3300" b="1" kern="0" dirty="0">
              <a:solidFill>
                <a:srgbClr val="1736B9"/>
              </a:solidFill>
              <a:latin typeface="微软雅黑" pitchFamily="34" charset="-122"/>
              <a:ea typeface="微软雅黑" pitchFamily="34" charset="-122"/>
              <a:cs typeface="ＭＳ Ｐゴシック" pitchFamily="-112" charset="-128"/>
            </a:endParaRPr>
          </a:p>
        </p:txBody>
      </p:sp>
      <p:sp>
        <p:nvSpPr>
          <p:cNvPr id="4" name="Rounded Rectangle 55">
            <a:extLst>
              <a:ext uri="{FF2B5EF4-FFF2-40B4-BE49-F238E27FC236}">
                <a16:creationId xmlns:a16="http://schemas.microsoft.com/office/drawing/2014/main" id="{9B054E3D-386F-4729-9EC9-2846A409A0E0}"/>
              </a:ext>
            </a:extLst>
          </p:cNvPr>
          <p:cNvSpPr/>
          <p:nvPr/>
        </p:nvSpPr>
        <p:spPr>
          <a:xfrm>
            <a:off x="1849994" y="1650493"/>
            <a:ext cx="4608511" cy="47556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1. </a:t>
            </a:r>
            <a:r>
              <a:rPr lang="zh-CN" altLang="en-US" sz="2000" b="1" dirty="0">
                <a:solidFill>
                  <a:schemeClr val="bg1"/>
                </a:solidFill>
              </a:rPr>
              <a:t>期刊资源 讲解平台 </a:t>
            </a:r>
          </a:p>
        </p:txBody>
      </p:sp>
      <p:sp>
        <p:nvSpPr>
          <p:cNvPr id="5" name="Rounded Rectangle 55">
            <a:extLst>
              <a:ext uri="{FF2B5EF4-FFF2-40B4-BE49-F238E27FC236}">
                <a16:creationId xmlns:a16="http://schemas.microsoft.com/office/drawing/2014/main" id="{48025A9E-9B4D-4163-B6BF-05B3CF7D2842}"/>
              </a:ext>
            </a:extLst>
          </p:cNvPr>
          <p:cNvSpPr/>
          <p:nvPr/>
        </p:nvSpPr>
        <p:spPr>
          <a:xfrm>
            <a:off x="2597910" y="2391996"/>
            <a:ext cx="4608511" cy="47556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2. </a:t>
            </a:r>
            <a:r>
              <a:rPr lang="zh-CN" altLang="en-US" sz="2000" b="1" dirty="0">
                <a:solidFill>
                  <a:schemeClr val="bg1"/>
                </a:solidFill>
              </a:rPr>
              <a:t>研究方法 论文写作</a:t>
            </a:r>
          </a:p>
        </p:txBody>
      </p:sp>
      <p:sp>
        <p:nvSpPr>
          <p:cNvPr id="6" name="Rounded Rectangle 55">
            <a:extLst>
              <a:ext uri="{FF2B5EF4-FFF2-40B4-BE49-F238E27FC236}">
                <a16:creationId xmlns:a16="http://schemas.microsoft.com/office/drawing/2014/main" id="{E4766AE0-0D6B-452E-9E9F-BFCD2567ECD5}"/>
              </a:ext>
            </a:extLst>
          </p:cNvPr>
          <p:cNvSpPr/>
          <p:nvPr/>
        </p:nvSpPr>
        <p:spPr>
          <a:xfrm>
            <a:off x="3327937" y="3133499"/>
            <a:ext cx="4608511" cy="475565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3. </a:t>
            </a:r>
            <a:r>
              <a:rPr lang="zh-CN" altLang="en-US" sz="2000" b="1" dirty="0">
                <a:solidFill>
                  <a:schemeClr val="bg1"/>
                </a:solidFill>
              </a:rPr>
              <a:t>投稿建议 期刊筛选</a:t>
            </a:r>
          </a:p>
        </p:txBody>
      </p:sp>
    </p:spTree>
    <p:extLst>
      <p:ext uri="{BB962C8B-B14F-4D97-AF65-F5344CB8AC3E}">
        <p14:creationId xmlns:p14="http://schemas.microsoft.com/office/powerpoint/2010/main" val="24469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AGE">
      <a:dk1>
        <a:srgbClr val="002395"/>
      </a:dk1>
      <a:lt1>
        <a:sysClr val="window" lastClr="FFFFFF"/>
      </a:lt1>
      <a:dk2>
        <a:srgbClr val="002395"/>
      </a:dk2>
      <a:lt2>
        <a:srgbClr val="FFFFFF"/>
      </a:lt2>
      <a:accent1>
        <a:srgbClr val="9DB1F1"/>
      </a:accent1>
      <a:accent2>
        <a:srgbClr val="708DEA"/>
      </a:accent2>
      <a:accent3>
        <a:srgbClr val="1670D4"/>
      </a:accent3>
      <a:accent4>
        <a:srgbClr val="3A23C3"/>
      </a:accent4>
      <a:accent5>
        <a:srgbClr val="2F169A"/>
      </a:accent5>
      <a:accent6>
        <a:srgbClr val="251179"/>
      </a:accent6>
      <a:hlink>
        <a:srgbClr val="0000FF"/>
      </a:hlink>
      <a:folHlink>
        <a:srgbClr val="0000FF"/>
      </a:folHlink>
    </a:clrScheme>
    <a:fontScheme name="e4rwmnmw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9418</TotalTime>
  <Words>429</Words>
  <Application>Microsoft Office PowerPoint</Application>
  <PresentationFormat>全屏显示(16:9)</PresentationFormat>
  <Paragraphs>132</Paragraphs>
  <Slides>55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6" baseType="lpstr">
      <vt:lpstr>HelveticaNeue-Light</vt:lpstr>
      <vt:lpstr>ＭＳ Ｐゴシック</vt:lpstr>
      <vt:lpstr>华文仿宋</vt:lpstr>
      <vt:lpstr>楷体</vt:lpstr>
      <vt:lpstr>宋体</vt:lpstr>
      <vt:lpstr>微软雅黑</vt:lpstr>
      <vt:lpstr>微软雅黑</vt:lpstr>
      <vt:lpstr>Arial</vt:lpstr>
      <vt:lpstr>Book Antiqua</vt:lpstr>
      <vt:lpstr>Calibri</vt:lpstr>
      <vt:lpstr>Office Theme</vt:lpstr>
      <vt:lpstr>PowerPoint 演示文稿</vt:lpstr>
      <vt:lpstr>PowerPoint 演示文稿</vt:lpstr>
      <vt:lpstr>PowerPoint 演示文稿</vt:lpstr>
      <vt:lpstr>Vision To be the world’s  pre-eminent  Social Science  and  fastest growing  STM publisher</vt:lpstr>
      <vt:lpstr>&gt; 1000 journals</vt:lpstr>
      <vt:lpstr>PowerPoint 演示文稿</vt:lpstr>
      <vt:lpstr>Our Mission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Sage Publications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we know</dc:title>
  <dc:creator>Martha Sedgwick</dc:creator>
  <cp:lastModifiedBy>Frank Fiano</cp:lastModifiedBy>
  <cp:revision>672</cp:revision>
  <dcterms:created xsi:type="dcterms:W3CDTF">2012-11-12T22:03:53Z</dcterms:created>
  <dcterms:modified xsi:type="dcterms:W3CDTF">2018-11-07T12:27:21Z</dcterms:modified>
</cp:coreProperties>
</file>