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1.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heme/themeOverride1.xml" ContentType="application/vnd.openxmlformats-officedocument.themeOverride+xml"/>
  <Override PartName="/ppt/notesSlides/notesSlide11.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4" r:id="rId2"/>
  </p:sldMasterIdLst>
  <p:notesMasterIdLst>
    <p:notesMasterId r:id="rId66"/>
  </p:notesMasterIdLst>
  <p:handoutMasterIdLst>
    <p:handoutMasterId r:id="rId67"/>
  </p:handoutMasterIdLst>
  <p:sldIdLst>
    <p:sldId id="293" r:id="rId3"/>
    <p:sldId id="538" r:id="rId4"/>
    <p:sldId id="602" r:id="rId5"/>
    <p:sldId id="578" r:id="rId6"/>
    <p:sldId id="580" r:id="rId7"/>
    <p:sldId id="659" r:id="rId8"/>
    <p:sldId id="582" r:id="rId9"/>
    <p:sldId id="583" r:id="rId10"/>
    <p:sldId id="584" r:id="rId11"/>
    <p:sldId id="585" r:id="rId12"/>
    <p:sldId id="660" r:id="rId13"/>
    <p:sldId id="603" r:id="rId14"/>
    <p:sldId id="592" r:id="rId15"/>
    <p:sldId id="661" r:id="rId16"/>
    <p:sldId id="736" r:id="rId17"/>
    <p:sldId id="589" r:id="rId18"/>
    <p:sldId id="395" r:id="rId19"/>
    <p:sldId id="399" r:id="rId20"/>
    <p:sldId id="400" r:id="rId21"/>
    <p:sldId id="501" r:id="rId22"/>
    <p:sldId id="502" r:id="rId23"/>
    <p:sldId id="503" r:id="rId24"/>
    <p:sldId id="504" r:id="rId25"/>
    <p:sldId id="473" r:id="rId26"/>
    <p:sldId id="397" r:id="rId27"/>
    <p:sldId id="404" r:id="rId28"/>
    <p:sldId id="534" r:id="rId29"/>
    <p:sldId id="405" r:id="rId30"/>
    <p:sldId id="443" r:id="rId31"/>
    <p:sldId id="445" r:id="rId32"/>
    <p:sldId id="401" r:id="rId33"/>
    <p:sldId id="444" r:id="rId34"/>
    <p:sldId id="442" r:id="rId35"/>
    <p:sldId id="500" r:id="rId36"/>
    <p:sldId id="474" r:id="rId37"/>
    <p:sldId id="398" r:id="rId38"/>
    <p:sldId id="334" r:id="rId39"/>
    <p:sldId id="383" r:id="rId40"/>
    <p:sldId id="662" r:id="rId41"/>
    <p:sldId id="384" r:id="rId42"/>
    <p:sldId id="385" r:id="rId43"/>
    <p:sldId id="714" r:id="rId44"/>
    <p:sldId id="387" r:id="rId45"/>
    <p:sldId id="388" r:id="rId46"/>
    <p:sldId id="389" r:id="rId47"/>
    <p:sldId id="390" r:id="rId48"/>
    <p:sldId id="391" r:id="rId49"/>
    <p:sldId id="392" r:id="rId50"/>
    <p:sldId id="715" r:id="rId51"/>
    <p:sldId id="716" r:id="rId52"/>
    <p:sldId id="393" r:id="rId53"/>
    <p:sldId id="394" r:id="rId54"/>
    <p:sldId id="475" r:id="rId55"/>
    <p:sldId id="593" r:id="rId56"/>
    <p:sldId id="594" r:id="rId57"/>
    <p:sldId id="595" r:id="rId58"/>
    <p:sldId id="596" r:id="rId59"/>
    <p:sldId id="597" r:id="rId60"/>
    <p:sldId id="598" r:id="rId61"/>
    <p:sldId id="599" r:id="rId62"/>
    <p:sldId id="600" r:id="rId63"/>
    <p:sldId id="601" r:id="rId64"/>
    <p:sldId id="581" r:id="rId65"/>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42">
          <p15:clr>
            <a:srgbClr val="A4A3A4"/>
          </p15:clr>
        </p15:guide>
        <p15:guide id="2" orient="horz" pos="4111">
          <p15:clr>
            <a:srgbClr val="A4A3A4"/>
          </p15:clr>
        </p15:guide>
        <p15:guide id="3" orient="horz" pos="629">
          <p15:clr>
            <a:srgbClr val="A4A3A4"/>
          </p15:clr>
        </p15:guide>
        <p15:guide id="4" pos="414">
          <p15:clr>
            <a:srgbClr val="A4A3A4"/>
          </p15:clr>
        </p15:guide>
        <p15:guide id="5" pos="5430">
          <p15:clr>
            <a:srgbClr val="A4A3A4"/>
          </p15:clr>
        </p15:guide>
      </p15:sldGuideLst>
    </p:ext>
    <p:ext uri="{505F2C04-C923-438B-8C0F-E0CD2BADF298}">
      <wppc:fontMiss xmlns:wppc="http://www.wps.cn/officeDocument/PresentationCustomData" xmlns=""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FFFFFF"/>
    <a:srgbClr val="FAB3BF"/>
    <a:srgbClr val="FDD9E0"/>
    <a:srgbClr val="1557AE"/>
    <a:srgbClr val="159BFF"/>
    <a:srgbClr val="99CCFF"/>
    <a:srgbClr val="1111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315"/>
    <p:restoredTop sz="94660"/>
  </p:normalViewPr>
  <p:slideViewPr>
    <p:cSldViewPr showGuides="1">
      <p:cViewPr varScale="1">
        <p:scale>
          <a:sx n="81" d="100"/>
          <a:sy n="81" d="100"/>
        </p:scale>
        <p:origin x="1330" y="62"/>
      </p:cViewPr>
      <p:guideLst>
        <p:guide orient="horz" pos="142"/>
        <p:guide orient="horz" pos="4111"/>
        <p:guide orient="horz" pos="629"/>
        <p:guide pos="414"/>
        <p:guide pos="543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handoutMaster" Target="handoutMasters/handout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7042" name="页眉占位符 87041"/>
          <p:cNvSpPr>
            <a:spLocks noGrp="1"/>
          </p:cNvSpPr>
          <p:nvPr>
            <p:ph type="hdr" sz="quarter"/>
          </p:nvPr>
        </p:nvSpPr>
        <p:spPr>
          <a:xfrm>
            <a:off x="0" y="0"/>
            <a:ext cx="2971800" cy="457200"/>
          </a:xfrm>
          <a:prstGeom prst="rect">
            <a:avLst/>
          </a:prstGeom>
          <a:noFill/>
          <a:ln w="9525">
            <a:noFill/>
          </a:ln>
        </p:spPr>
        <p:txBody>
          <a:bodyPr/>
          <a:lstStyle>
            <a:lvl1pPr>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7043" name="日期占位符 87042"/>
          <p:cNvSpPr>
            <a:spLocks noGrp="1"/>
          </p:cNvSpPr>
          <p:nvPr>
            <p:ph type="dt" sz="quarter" idx="1"/>
          </p:nvPr>
        </p:nvSpPr>
        <p:spPr>
          <a:xfrm>
            <a:off x="3884613" y="0"/>
            <a:ext cx="2971800" cy="457200"/>
          </a:xfrm>
          <a:prstGeom prst="rect">
            <a:avLst/>
          </a:prstGeom>
          <a:noFill/>
          <a:ln w="9525">
            <a:noFill/>
          </a:ln>
        </p:spPr>
        <p:txBody>
          <a:bodyPr/>
          <a:lstStyle>
            <a:lvl1pPr algn="r">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7044" name="页脚占位符 87043"/>
          <p:cNvSpPr>
            <a:spLocks noGrp="1"/>
          </p:cNvSpPr>
          <p:nvPr>
            <p:ph type="ftr" sz="quarter" idx="2"/>
          </p:nvPr>
        </p:nvSpPr>
        <p:spPr>
          <a:xfrm>
            <a:off x="0" y="8685213"/>
            <a:ext cx="2971800" cy="457200"/>
          </a:xfrm>
          <a:prstGeom prst="rect">
            <a:avLst/>
          </a:prstGeom>
          <a:noFill/>
          <a:ln w="9525">
            <a:noFill/>
          </a:ln>
        </p:spPr>
        <p:txBody>
          <a:bodyPr anchor="b"/>
          <a:lstStyle>
            <a:lvl1pPr>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7045" name="灯片编号占位符 87044"/>
          <p:cNvSpPr>
            <a:spLocks noGrp="1"/>
          </p:cNvSpPr>
          <p:nvPr>
            <p:ph type="sldNum" sz="quarter" idx="3"/>
          </p:nvPr>
        </p:nvSpPr>
        <p:spPr>
          <a:xfrm>
            <a:off x="3884613" y="8685213"/>
            <a:ext cx="2971800" cy="457200"/>
          </a:xfrm>
          <a:prstGeom prst="rect">
            <a:avLst/>
          </a:prstGeom>
          <a:noFill/>
          <a:ln w="9525">
            <a:noFill/>
          </a:ln>
        </p:spPr>
        <p:txBody>
          <a:bodyPr anchor="b"/>
          <a:lstStyle/>
          <a:p>
            <a:pPr lvl="0" algn="r" eaLnBrk="1" hangingPunct="1"/>
            <a:fld id="{9A0DB2DC-4C9A-4742-B13C-FB6460FD3503}" type="slidenum">
              <a:rPr lang="en-US" altLang="zh-CN" sz="1200" dirty="0"/>
              <a:t>‹#›</a:t>
            </a:fld>
            <a:endParaRPr lang="en-US" altLang="zh-CN" sz="12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p>
            <a:pPr lvl="0" algn="r" eaLnBrk="1" hangingPunct="1"/>
            <a:fld id="{9A0DB2DC-4C9A-4742-B13C-FB6460FD3503}" type="slidenum">
              <a:rPr lang="zh-CN" altLang="en-US" sz="1200" dirty="0"/>
              <a:t>‹#›</a:t>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a:ln>
            <a:solidFill>
              <a:srgbClr val="000000">
                <a:alpha val="100000"/>
              </a:srgbClr>
            </a:solidFill>
            <a:miter lim="800000"/>
          </a:ln>
        </p:spPr>
      </p:sp>
      <p:sp>
        <p:nvSpPr>
          <p:cNvPr id="30723"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3072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fld id="{9A0DB2DC-4C9A-4742-B13C-FB6460FD3503}" type="slidenum">
              <a:rPr lang="zh-CN" altLang="en-US" sz="1200" dirty="0"/>
              <a:t>2</a:t>
            </a:fld>
            <a:endParaRPr lang="zh-CN" altLang="en-US" sz="12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DAA1E2-0BCB-498F-B666-E5E40D25323B}" type="slidenum">
              <a:rPr lang="zh-CN" altLang="en-US" smtClean="0"/>
              <a:t>13</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DAA1E2-0BCB-498F-B666-E5E40D25323B}" type="slidenum">
              <a:rPr lang="zh-CN" altLang="en-US" smtClean="0"/>
              <a:t>14</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a:ln>
            <a:solidFill>
              <a:srgbClr val="000000">
                <a:alpha val="100000"/>
              </a:srgbClr>
            </a:solidFill>
            <a:miter lim="800000"/>
          </a:ln>
        </p:spPr>
      </p:sp>
      <p:sp>
        <p:nvSpPr>
          <p:cNvPr id="30723"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3072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fld id="{9A0DB2DC-4C9A-4742-B13C-FB6460FD3503}" type="slidenum">
              <a:rPr lang="zh-CN" altLang="en-US" sz="1200" dirty="0"/>
              <a:t>16</a:t>
            </a:fld>
            <a:endParaRPr lang="zh-CN" altLang="en-US" sz="12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DAA1E2-0BCB-498F-B666-E5E40D25323B}" type="slidenum">
              <a:rPr lang="zh-CN" altLang="en-US" smtClean="0"/>
              <a:t>55</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DAA1E2-0BCB-498F-B666-E5E40D25323B}" type="slidenum">
              <a:rPr lang="zh-CN" altLang="en-US" smtClean="0"/>
              <a:t>56</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DAA1E2-0BCB-498F-B666-E5E40D25323B}" type="slidenum">
              <a:rPr lang="zh-CN" altLang="en-US" smtClean="0"/>
              <a:t>57</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DAA1E2-0BCB-498F-B666-E5E40D25323B}" type="slidenum">
              <a:rPr lang="zh-CN" altLang="en-US" smtClean="0"/>
              <a:t>58</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DAA1E2-0BCB-498F-B666-E5E40D25323B}" type="slidenum">
              <a:rPr lang="zh-CN" altLang="en-US" smtClean="0"/>
              <a:t>59</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DAA1E2-0BCB-498F-B666-E5E40D25323B}" type="slidenum">
              <a:rPr lang="zh-CN" altLang="en-US" smtClean="0"/>
              <a:t>60</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a:ln>
            <a:solidFill>
              <a:srgbClr val="000000">
                <a:alpha val="100000"/>
              </a:srgbClr>
            </a:solidFill>
            <a:miter lim="800000"/>
          </a:ln>
        </p:spPr>
      </p:sp>
      <p:sp>
        <p:nvSpPr>
          <p:cNvPr id="30723" name="备注占位符 2"/>
          <p:cNvSpPr>
            <a:spLocks noGrp="1"/>
          </p:cNvSpPr>
          <p:nvPr>
            <p:ph type="body" idx="1"/>
          </p:nvPr>
        </p:nvSpPr>
        <p:spPr>
          <a:noFill/>
          <a:ln>
            <a:noFill/>
          </a:ln>
        </p:spPr>
        <p:txBody>
          <a:bodyPr wrap="square" lIns="91440" tIns="45720" rIns="91440" bIns="45720" anchor="t"/>
          <a:lstStyle/>
          <a:p>
            <a:pPr lvl="0" eaLnBrk="1" hangingPunct="1">
              <a:spcBef>
                <a:spcPct val="0"/>
              </a:spcBef>
            </a:pPr>
            <a:endParaRPr lang="zh-CN" altLang="en-US" dirty="0"/>
          </a:p>
        </p:txBody>
      </p:sp>
      <p:sp>
        <p:nvSpPr>
          <p:cNvPr id="30724" name="灯片编号占位符 3"/>
          <p:cNvSpPr txBox="1">
            <a:spLocks noGrp="1"/>
          </p:cNvSpPr>
          <p:nvPr>
            <p:ph type="sldNum" sz="quarter"/>
          </p:nvPr>
        </p:nvSpPr>
        <p:spPr>
          <a:xfrm>
            <a:off x="3884613" y="8685213"/>
            <a:ext cx="2971800" cy="458787"/>
          </a:xfrm>
          <a:prstGeom prst="rect">
            <a:avLst/>
          </a:prstGeom>
          <a:noFill/>
          <a:ln w="9525">
            <a:noFill/>
          </a:ln>
        </p:spPr>
        <p:txBody>
          <a:bodyPr anchor="b"/>
          <a:lstStyle/>
          <a:p>
            <a:pPr lvl="0" algn="r" eaLnBrk="1" hangingPunct="1"/>
            <a:fld id="{9A0DB2DC-4C9A-4742-B13C-FB6460FD3503}" type="slidenum">
              <a:rPr lang="zh-CN" altLang="en-US" sz="1200" dirty="0"/>
              <a:t>4</a:t>
            </a:fld>
            <a:endParaRPr lang="zh-CN" altLang="en-US" sz="1200"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DAA1E2-0BCB-498F-B666-E5E40D25323B}" type="slidenum">
              <a:rPr lang="zh-CN" altLang="en-US" smtClean="0"/>
              <a:t>61</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DAA1E2-0BCB-498F-B666-E5E40D25323B}" type="slidenum">
              <a:rPr lang="zh-CN" altLang="en-US" smtClean="0"/>
              <a:t>62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DAA1E2-0BCB-498F-B666-E5E40D25323B}" type="slidenum">
              <a:rPr lang="zh-CN" altLang="en-US" smtClean="0"/>
              <a:t>5</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DAA1E2-0BCB-498F-B666-E5E40D25323B}" type="slidenum">
              <a:rPr lang="zh-CN" altLang="en-US" smtClean="0"/>
              <a:t>6</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DAA1E2-0BCB-498F-B666-E5E40D25323B}" type="slidenum">
              <a:rPr lang="zh-CN" altLang="en-US" smtClean="0"/>
              <a:t>7</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DAA1E2-0BCB-498F-B666-E5E40D25323B}" type="slidenum">
              <a:rPr lang="zh-CN" altLang="en-US" smtClean="0"/>
              <a:t>8</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DAA1E2-0BCB-498F-B666-E5E40D25323B}" type="slidenum">
              <a:rPr lang="zh-CN" altLang="en-US" smtClean="0"/>
              <a:t>9</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DAA1E2-0BCB-498F-B666-E5E40D25323B}" type="slidenum">
              <a:rPr lang="zh-CN" altLang="en-US" smtClean="0"/>
              <a:t>10</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DAA1E2-0BCB-498F-B666-E5E40D25323B}" type="slidenum">
              <a:rPr lang="zh-CN" altLang="en-US" smtClean="0"/>
              <a:t>11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3" name="矩形 2"/>
          <p:cNvSpPr/>
          <p:nvPr/>
        </p:nvSpPr>
        <p:spPr>
          <a:xfrm>
            <a:off x="0" y="1412875"/>
            <a:ext cx="5795963" cy="3095625"/>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ransition>
    <p:fade/>
  </p:transition>
  <p:hf sldNum="0" hdr="0"/>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629841"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内容占位符 3"/>
          <p:cNvSpPr>
            <a:spLocks noGrp="1"/>
          </p:cNvSpPr>
          <p:nvPr>
            <p:ph sz="half" idx="2" hasCustomPrompt="1"/>
          </p:nvPr>
        </p:nvSpPr>
        <p:spPr>
          <a:xfrm>
            <a:off x="629841" y="2505075"/>
            <a:ext cx="3868340"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内容占位符 5"/>
          <p:cNvSpPr>
            <a:spLocks noGrp="1"/>
          </p:cNvSpPr>
          <p:nvPr>
            <p:ph sz="quarter" idx="4" hasCustomPrompt="1"/>
          </p:nvPr>
        </p:nvSpPr>
        <p:spPr>
          <a:xfrm>
            <a:off x="4629150" y="2505075"/>
            <a:ext cx="3887391"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51456EF-EDA7-466D-90A9-97D47B7037CB}" type="datetimeFigureOut">
              <a:rPr lang="zh-CN" altLang="en-US" smtClean="0"/>
              <a:t>2019/11/19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A7D73ED-7EBB-4E11-B60B-79773C5177D3}"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51456EF-EDA7-466D-90A9-97D47B7037CB}" type="datetimeFigureOut">
              <a:rPr lang="zh-CN" altLang="en-US" smtClean="0"/>
              <a:t>2019/11/19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A7D73ED-7EBB-4E11-B60B-79773C5177D3}"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51456EF-EDA7-466D-90A9-97D47B7037CB}" type="datetimeFigureOut">
              <a:rPr lang="zh-CN" altLang="en-US" smtClean="0"/>
              <a:t>2019/11/19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A7D73ED-7EBB-4E11-B60B-79773C5177D3}"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a:t>单击此处编辑母版标题样式</a:t>
            </a:r>
          </a:p>
        </p:txBody>
      </p:sp>
      <p:sp>
        <p:nvSpPr>
          <p:cNvPr id="3" name="内容占位符 2"/>
          <p:cNvSpPr>
            <a:spLocks noGrp="1"/>
          </p:cNvSpPr>
          <p:nvPr>
            <p:ph idx="1" hasCustomPrompt="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日期占位符 4"/>
          <p:cNvSpPr>
            <a:spLocks noGrp="1"/>
          </p:cNvSpPr>
          <p:nvPr>
            <p:ph type="dt" sz="half" idx="10"/>
          </p:nvPr>
        </p:nvSpPr>
        <p:spPr/>
        <p:txBody>
          <a:bodyPr/>
          <a:lstStyle/>
          <a:p>
            <a:fld id="{851456EF-EDA7-466D-90A9-97D47B7037CB}" type="datetimeFigureOut">
              <a:rPr lang="zh-CN" altLang="en-US" smtClean="0"/>
              <a:t>2019/11/19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A7D73ED-7EBB-4E11-B60B-79773C5177D3}"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a:t>单击此处编辑母版标题样式</a:t>
            </a:r>
          </a:p>
        </p:txBody>
      </p:sp>
      <p:sp>
        <p:nvSpPr>
          <p:cNvPr id="3" name="图片占位符 2"/>
          <p:cNvSpPr>
            <a:spLocks noGrp="1"/>
          </p:cNvSpPr>
          <p:nvPr>
            <p:ph type="pic" idx="1"/>
          </p:nvPr>
        </p:nvSpPr>
        <p:spPr>
          <a:xfrm>
            <a:off x="3887391" y="987425"/>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hasCustomPrompt="1"/>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日期占位符 4"/>
          <p:cNvSpPr>
            <a:spLocks noGrp="1"/>
          </p:cNvSpPr>
          <p:nvPr>
            <p:ph type="dt" sz="half" idx="10"/>
          </p:nvPr>
        </p:nvSpPr>
        <p:spPr/>
        <p:txBody>
          <a:bodyPr/>
          <a:lstStyle/>
          <a:p>
            <a:fld id="{851456EF-EDA7-466D-90A9-97D47B7037CB}" type="datetimeFigureOut">
              <a:rPr lang="zh-CN" altLang="en-US" smtClean="0"/>
              <a:t>2019/11/19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A7D73ED-7EBB-4E11-B60B-79773C5177D3}"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51456EF-EDA7-466D-90A9-97D47B7037CB}" type="datetimeFigureOut">
              <a:rPr lang="zh-CN" altLang="en-US" smtClean="0"/>
              <a:t>2019/11/19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628650" y="365125"/>
            <a:ext cx="5800725"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51456EF-EDA7-466D-90A9-97D47B7037CB}" type="datetimeFigureOut">
              <a:rPr lang="zh-CN" altLang="en-US" smtClean="0"/>
              <a:t>2019/11/19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9" name="矩形 8"/>
          <p:cNvSpPr/>
          <p:nvPr userDrawn="1"/>
        </p:nvSpPr>
        <p:spPr>
          <a:xfrm>
            <a:off x="0" y="0"/>
            <a:ext cx="9144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 name="矩形 2"/>
          <p:cNvSpPr/>
          <p:nvPr userDrawn="1"/>
        </p:nvSpPr>
        <p:spPr>
          <a:xfrm>
            <a:off x="185195" y="298048"/>
            <a:ext cx="8776503" cy="6261904"/>
          </a:xfrm>
          <a:prstGeom prst="rect">
            <a:avLst/>
          </a:prstGeom>
          <a:solidFill>
            <a:schemeClr val="bg1"/>
          </a:solidFill>
          <a:ln w="76200">
            <a:solidFill>
              <a:schemeClr val="accent1"/>
            </a:solidFill>
          </a:ln>
          <a:effectLst>
            <a:outerShdw blurRad="165100" sx="102000" sy="102000" algn="ctr" rotWithShape="0">
              <a:prstClr val="black">
                <a:alpha val="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4" name="矩形 3"/>
          <p:cNvSpPr/>
          <p:nvPr userDrawn="1"/>
        </p:nvSpPr>
        <p:spPr>
          <a:xfrm>
            <a:off x="2312043" y="298048"/>
            <a:ext cx="4519914" cy="8565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内页-1">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600" advClick="0" advTm="5000">
        <p14:prism isInverted="1"/>
      </p:transition>
    </mc:Choice>
    <mc:Fallback xmlns="">
      <p:transition spd="slow" advClick="0" advTm="5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400" advTm="0">
        <p:blinds/>
      </p:transition>
    </mc:Choice>
    <mc:Fallback xmlns="">
      <p:transition spd="slow" advTm="0">
        <p:blind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3" name="任意多边形 2"/>
          <p:cNvSpPr/>
          <p:nvPr/>
        </p:nvSpPr>
        <p:spPr>
          <a:xfrm rot="10800000">
            <a:off x="417513" y="396875"/>
            <a:ext cx="744538" cy="619125"/>
          </a:xfrm>
          <a:custGeom>
            <a:avLst/>
            <a:gdLst>
              <a:gd name="connsiteX0" fmla="*/ 0 w 1474"/>
              <a:gd name="connsiteY0" fmla="*/ 1228 h 1228"/>
              <a:gd name="connsiteX1" fmla="*/ 754 w 1474"/>
              <a:gd name="connsiteY1" fmla="*/ 0 h 1228"/>
              <a:gd name="connsiteX2" fmla="*/ 1474 w 1474"/>
              <a:gd name="connsiteY2" fmla="*/ 1228 h 1228"/>
              <a:gd name="connsiteX3" fmla="*/ 0 w 1474"/>
              <a:gd name="connsiteY3" fmla="*/ 1228 h 1228"/>
            </a:gdLst>
            <a:ahLst/>
            <a:cxnLst>
              <a:cxn ang="0">
                <a:pos x="connsiteX0" y="connsiteY0"/>
              </a:cxn>
              <a:cxn ang="0">
                <a:pos x="connsiteX1" y="connsiteY1"/>
              </a:cxn>
              <a:cxn ang="0">
                <a:pos x="connsiteX2" y="connsiteY2"/>
              </a:cxn>
              <a:cxn ang="0">
                <a:pos x="connsiteX3" y="connsiteY3"/>
              </a:cxn>
            </a:cxnLst>
            <a:rect l="l" t="t" r="r" b="b"/>
            <a:pathLst>
              <a:path w="1474" h="1228">
                <a:moveTo>
                  <a:pt x="0" y="1228"/>
                </a:moveTo>
                <a:lnTo>
                  <a:pt x="754" y="0"/>
                </a:lnTo>
                <a:lnTo>
                  <a:pt x="1474" y="1228"/>
                </a:lnTo>
                <a:lnTo>
                  <a:pt x="0" y="1228"/>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 name="任意多边形 3"/>
          <p:cNvSpPr/>
          <p:nvPr/>
        </p:nvSpPr>
        <p:spPr>
          <a:xfrm rot="10800000">
            <a:off x="750888" y="673100"/>
            <a:ext cx="411163" cy="342900"/>
          </a:xfrm>
          <a:custGeom>
            <a:avLst/>
            <a:gdLst>
              <a:gd name="connsiteX0" fmla="*/ 0 w 1474"/>
              <a:gd name="connsiteY0" fmla="*/ 1228 h 1228"/>
              <a:gd name="connsiteX1" fmla="*/ 754 w 1474"/>
              <a:gd name="connsiteY1" fmla="*/ 0 h 1228"/>
              <a:gd name="connsiteX2" fmla="*/ 1474 w 1474"/>
              <a:gd name="connsiteY2" fmla="*/ 1228 h 1228"/>
              <a:gd name="connsiteX3" fmla="*/ 0 w 1474"/>
              <a:gd name="connsiteY3" fmla="*/ 1228 h 1228"/>
            </a:gdLst>
            <a:ahLst/>
            <a:cxnLst>
              <a:cxn ang="0">
                <a:pos x="connsiteX0" y="connsiteY0"/>
              </a:cxn>
              <a:cxn ang="0">
                <a:pos x="connsiteX1" y="connsiteY1"/>
              </a:cxn>
              <a:cxn ang="0">
                <a:pos x="connsiteX2" y="connsiteY2"/>
              </a:cxn>
              <a:cxn ang="0">
                <a:pos x="connsiteX3" y="connsiteY3"/>
              </a:cxn>
            </a:cxnLst>
            <a:rect l="l" t="t" r="r" b="b"/>
            <a:pathLst>
              <a:path w="1474" h="1228">
                <a:moveTo>
                  <a:pt x="0" y="1228"/>
                </a:moveTo>
                <a:lnTo>
                  <a:pt x="754" y="0"/>
                </a:lnTo>
                <a:lnTo>
                  <a:pt x="1474" y="1228"/>
                </a:lnTo>
                <a:lnTo>
                  <a:pt x="0" y="1228"/>
                </a:lnTo>
                <a:close/>
              </a:path>
            </a:pathLst>
          </a:custGeom>
          <a:solidFill>
            <a:srgbClr val="C0000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grpSp>
        <p:nvGrpSpPr>
          <p:cNvPr id="2" name="组合 9"/>
          <p:cNvGrpSpPr/>
          <p:nvPr userDrawn="1"/>
        </p:nvGrpSpPr>
        <p:grpSpPr>
          <a:xfrm>
            <a:off x="148118" y="219230"/>
            <a:ext cx="742398" cy="911231"/>
            <a:chOff x="148118" y="164422"/>
            <a:chExt cx="742398" cy="683423"/>
          </a:xfrm>
        </p:grpSpPr>
        <p:grpSp>
          <p:nvGrpSpPr>
            <p:cNvPr id="4" name="组合 10"/>
            <p:cNvGrpSpPr>
              <a:grpSpLocks noChangeAspect="1"/>
            </p:cNvGrpSpPr>
            <p:nvPr userDrawn="1"/>
          </p:nvGrpSpPr>
          <p:grpSpPr>
            <a:xfrm>
              <a:off x="224739" y="164422"/>
              <a:ext cx="589156" cy="683423"/>
              <a:chOff x="1319383" y="150709"/>
              <a:chExt cx="1489821" cy="1728192"/>
            </a:xfrm>
            <a:effectLst>
              <a:outerShdw blurRad="317500" dist="127000" dir="2700000" algn="tl" rotWithShape="0">
                <a:prstClr val="black">
                  <a:alpha val="40000"/>
                </a:prstClr>
              </a:outerShdw>
            </a:effectLst>
          </p:grpSpPr>
          <p:sp>
            <p:nvSpPr>
              <p:cNvPr id="13" name="六边形 12"/>
              <p:cNvSpPr/>
              <p:nvPr/>
            </p:nvSpPr>
            <p:spPr>
              <a:xfrm rot="5400000">
                <a:off x="1200197" y="269894"/>
                <a:ext cx="1728192" cy="1489821"/>
              </a:xfrm>
              <a:prstGeom prst="hexagon">
                <a:avLst/>
              </a:prstGeom>
              <a:gradFill flip="none" rotWithShape="1">
                <a:gsLst>
                  <a:gs pos="50000">
                    <a:schemeClr val="bg1">
                      <a:lumMod val="95000"/>
                    </a:schemeClr>
                  </a:gs>
                  <a:gs pos="100000">
                    <a:schemeClr val="bg1">
                      <a:lumMod val="85000"/>
                    </a:schemeClr>
                  </a:gs>
                  <a:gs pos="0">
                    <a:schemeClr val="bg1"/>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750" dirty="0"/>
              </a:p>
            </p:txBody>
          </p:sp>
          <p:sp>
            <p:nvSpPr>
              <p:cNvPr id="14" name="六边形 13"/>
              <p:cNvSpPr/>
              <p:nvPr/>
            </p:nvSpPr>
            <p:spPr>
              <a:xfrm rot="5400000">
                <a:off x="1300555" y="356409"/>
                <a:ext cx="1527476" cy="1316790"/>
              </a:xfrm>
              <a:prstGeom prst="hexagon">
                <a:avLst/>
              </a:prstGeom>
              <a:gradFill flip="none" rotWithShape="1">
                <a:gsLst>
                  <a:gs pos="48000">
                    <a:schemeClr val="bg1"/>
                  </a:gs>
                  <a:gs pos="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750" dirty="0"/>
              </a:p>
            </p:txBody>
          </p:sp>
          <p:sp>
            <p:nvSpPr>
              <p:cNvPr id="15" name="矩形 259"/>
              <p:cNvSpPr>
                <a:spLocks noChangeArrowheads="1"/>
              </p:cNvSpPr>
              <p:nvPr/>
            </p:nvSpPr>
            <p:spPr bwMode="auto">
              <a:xfrm>
                <a:off x="1457601" y="641370"/>
                <a:ext cx="1213381" cy="8755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lvl="1">
                  <a:buNone/>
                </a:pPr>
                <a:endParaRPr lang="zh-CN" altLang="en-US" sz="3000" b="1" cap="all" dirty="0">
                  <a:solidFill>
                    <a:schemeClr val="accent1"/>
                  </a:solidFill>
                  <a:latin typeface="Arial" panose="020B0604020202020204" pitchFamily="34" charset="0"/>
                  <a:cs typeface="Arial" panose="020B0604020202020204" pitchFamily="34" charset="0"/>
                </a:endParaRPr>
              </a:p>
            </p:txBody>
          </p:sp>
        </p:grpSp>
        <p:sp>
          <p:nvSpPr>
            <p:cNvPr id="12" name="文本框 11"/>
            <p:cNvSpPr txBox="1"/>
            <p:nvPr userDrawn="1"/>
          </p:nvSpPr>
          <p:spPr>
            <a:xfrm>
              <a:off x="148118" y="244523"/>
              <a:ext cx="742398" cy="398145"/>
            </a:xfrm>
            <a:prstGeom prst="rect">
              <a:avLst/>
            </a:prstGeom>
            <a:noFill/>
          </p:spPr>
          <p:txBody>
            <a:bodyPr wrap="square" rtlCol="0">
              <a:spAutoFit/>
            </a:bodyPr>
            <a:lstStyle/>
            <a:p>
              <a:pPr algn="ctr"/>
              <a:r>
                <a:rPr lang="en-US" altLang="zh-CN" sz="1425" b="1" dirty="0">
                  <a:solidFill>
                    <a:schemeClr val="accent1"/>
                  </a:solidFill>
                  <a:latin typeface="微软雅黑" panose="020B0503020204020204" pitchFamily="34" charset="-122"/>
                  <a:ea typeface="微软雅黑" panose="020B0503020204020204" pitchFamily="34" charset="-122"/>
                </a:rPr>
                <a:t>LO</a:t>
              </a:r>
            </a:p>
            <a:p>
              <a:pPr algn="ctr"/>
              <a:r>
                <a:rPr lang="en-US" altLang="zh-CN" sz="1425" b="1" dirty="0">
                  <a:solidFill>
                    <a:schemeClr val="accent1"/>
                  </a:solidFill>
                  <a:latin typeface="微软雅黑" panose="020B0503020204020204" pitchFamily="34" charset="-122"/>
                  <a:ea typeface="微软雅黑" panose="020B0503020204020204" pitchFamily="34" charset="-122"/>
                </a:rPr>
                <a:t>GO</a:t>
              </a:r>
              <a:endParaRPr lang="zh-CN" altLang="en-US" sz="1425" b="1" dirty="0">
                <a:solidFill>
                  <a:schemeClr val="accent1"/>
                </a:solidFill>
                <a:latin typeface="微软雅黑" panose="020B0503020204020204" pitchFamily="34" charset="-122"/>
                <a:ea typeface="微软雅黑" panose="020B0503020204020204" pitchFamily="34" charset="-122"/>
              </a:endParaRPr>
            </a:p>
          </p:txBody>
        </p:sp>
      </p:grpSp>
      <p:sp>
        <p:nvSpPr>
          <p:cNvPr id="8" name="原创设计师QQ598969553                 _1"/>
          <p:cNvSpPr txBox="1"/>
          <p:nvPr userDrawn="1"/>
        </p:nvSpPr>
        <p:spPr>
          <a:xfrm>
            <a:off x="899592" y="449142"/>
            <a:ext cx="1385570" cy="332740"/>
          </a:xfrm>
          <a:prstGeom prst="rect">
            <a:avLst/>
          </a:prstGeom>
          <a:noFill/>
        </p:spPr>
        <p:txBody>
          <a:bodyPr wrap="none" lIns="91437" tIns="45718" rIns="91437" bIns="45718" rtlCol="0">
            <a:spAutoFit/>
          </a:bodyPr>
          <a:lstStyle/>
          <a:p>
            <a:r>
              <a:rPr lang="zh-CN" altLang="en-US" sz="1575" b="1" dirty="0">
                <a:solidFill>
                  <a:schemeClr val="tx1">
                    <a:lumMod val="65000"/>
                    <a:lumOff val="35000"/>
                  </a:schemeClr>
                </a:solidFill>
                <a:latin typeface="微软雅黑" panose="020B0503020204020204" pitchFamily="34" charset="-122"/>
                <a:ea typeface="微软雅黑" panose="020B0503020204020204" pitchFamily="34" charset="-122"/>
              </a:rPr>
              <a:t>添加标题内容</a:t>
            </a:r>
            <a:endParaRPr lang="zh-CN" altLang="en-US" sz="12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3" name="直接连接符 2"/>
          <p:cNvCxnSpPr/>
          <p:nvPr userDrawn="1"/>
        </p:nvCxnSpPr>
        <p:spPr>
          <a:xfrm>
            <a:off x="899592" y="932723"/>
            <a:ext cx="7704856"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advClick="0" advTm="3000">
        <p:fade/>
      </p:transition>
    </mc:Choice>
    <mc:Fallback xmlns="">
      <p:transition spd="med" advClick="0"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节标题">
    <p:bg>
      <p:bgPr>
        <a:blipFill rotWithShape="0">
          <a:blip r:embed="rId2"/>
          <a:stretch>
            <a:fillRect/>
          </a:stretch>
        </a:blipFill>
        <a:effectLst/>
      </p:bgPr>
    </p:bg>
    <p:spTree>
      <p:nvGrpSpPr>
        <p:cNvPr id="1" name=""/>
        <p:cNvGrpSpPr/>
        <p:nvPr/>
      </p:nvGrpSpPr>
      <p:grpSpPr>
        <a:xfrm>
          <a:off x="0" y="0"/>
          <a:ext cx="0" cy="0"/>
          <a:chOff x="0" y="0"/>
          <a:chExt cx="0" cy="0"/>
        </a:xfrm>
      </p:grpSpPr>
      <p:grpSp>
        <p:nvGrpSpPr>
          <p:cNvPr id="5122" name="组合 28"/>
          <p:cNvGrpSpPr/>
          <p:nvPr userDrawn="1"/>
        </p:nvGrpSpPr>
        <p:grpSpPr>
          <a:xfrm>
            <a:off x="1795463" y="850900"/>
            <a:ext cx="4654550" cy="5022850"/>
            <a:chOff x="2080305" y="655260"/>
            <a:chExt cx="6971334" cy="5643855"/>
          </a:xfrm>
        </p:grpSpPr>
        <p:grpSp>
          <p:nvGrpSpPr>
            <p:cNvPr id="5126" name="组合 18"/>
            <p:cNvGrpSpPr/>
            <p:nvPr/>
          </p:nvGrpSpPr>
          <p:grpSpPr>
            <a:xfrm>
              <a:off x="2080305" y="655260"/>
              <a:ext cx="6971334" cy="5643855"/>
              <a:chOff x="1691915" y="1468271"/>
              <a:chExt cx="4258865" cy="3447893"/>
            </a:xfrm>
          </p:grpSpPr>
          <p:grpSp>
            <p:nvGrpSpPr>
              <p:cNvPr id="5128" name="组合 3"/>
              <p:cNvGrpSpPr/>
              <p:nvPr/>
            </p:nvGrpSpPr>
            <p:grpSpPr>
              <a:xfrm>
                <a:off x="1691915" y="1468271"/>
                <a:ext cx="4258865" cy="3447893"/>
                <a:chOff x="1654969" y="2724416"/>
                <a:chExt cx="4258865" cy="3447893"/>
              </a:xfrm>
            </p:grpSpPr>
            <p:grpSp>
              <p:nvGrpSpPr>
                <p:cNvPr id="5130" name="组合 4"/>
                <p:cNvGrpSpPr/>
                <p:nvPr/>
              </p:nvGrpSpPr>
              <p:grpSpPr>
                <a:xfrm>
                  <a:off x="2532018" y="2833388"/>
                  <a:ext cx="3381816" cy="3338921"/>
                  <a:chOff x="449429" y="2029825"/>
                  <a:chExt cx="3381816" cy="3338921"/>
                </a:xfrm>
              </p:grpSpPr>
              <p:grpSp>
                <p:nvGrpSpPr>
                  <p:cNvPr id="5133" name="组合 7"/>
                  <p:cNvGrpSpPr/>
                  <p:nvPr/>
                </p:nvGrpSpPr>
                <p:grpSpPr>
                  <a:xfrm>
                    <a:off x="449429" y="2029825"/>
                    <a:ext cx="3381816" cy="3338921"/>
                    <a:chOff x="683779" y="2143309"/>
                    <a:chExt cx="3381816" cy="3338921"/>
                  </a:xfrm>
                </p:grpSpPr>
                <p:grpSp>
                  <p:nvGrpSpPr>
                    <p:cNvPr id="5135" name="组合 9"/>
                    <p:cNvGrpSpPr/>
                    <p:nvPr/>
                  </p:nvGrpSpPr>
                  <p:grpSpPr>
                    <a:xfrm>
                      <a:off x="683779" y="2143309"/>
                      <a:ext cx="3381816" cy="3338921"/>
                      <a:chOff x="231197" y="3242436"/>
                      <a:chExt cx="3381816" cy="3338921"/>
                    </a:xfrm>
                  </p:grpSpPr>
                  <p:sp>
                    <p:nvSpPr>
                      <p:cNvPr id="15" name="等腰三角形 14"/>
                      <p:cNvSpPr/>
                      <p:nvPr/>
                    </p:nvSpPr>
                    <p:spPr>
                      <a:xfrm rot="10800000">
                        <a:off x="231486" y="3665250"/>
                        <a:ext cx="3381527" cy="2916107"/>
                      </a:xfrm>
                      <a:prstGeom prst="triangle">
                        <a:avLst/>
                      </a:prstGeom>
                      <a:solidFill>
                        <a:schemeClr val="tx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6" name="等腰三角形 15"/>
                      <p:cNvSpPr/>
                      <p:nvPr/>
                    </p:nvSpPr>
                    <p:spPr>
                      <a:xfrm rot="10800000">
                        <a:off x="2003592" y="5353236"/>
                        <a:ext cx="1024044" cy="883767"/>
                      </a:xfrm>
                      <a:prstGeom prst="triangle">
                        <a:avLst/>
                      </a:prstGeom>
                      <a:solidFill>
                        <a:schemeClr val="tx1">
                          <a:lumMod val="50000"/>
                          <a:lumOff val="50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cxnSp>
                    <p:nvCxnSpPr>
                      <p:cNvPr id="17" name="直接连接符 16"/>
                      <p:cNvCxnSpPr/>
                      <p:nvPr/>
                    </p:nvCxnSpPr>
                    <p:spPr>
                      <a:xfrm>
                        <a:off x="231486" y="3242437"/>
                        <a:ext cx="1025497" cy="184708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14" name="等腰三角形 13"/>
                    <p:cNvSpPr/>
                    <p:nvPr/>
                  </p:nvSpPr>
                  <p:spPr>
                    <a:xfrm rot="10800000">
                      <a:off x="3414854" y="3518544"/>
                      <a:ext cx="453194" cy="391212"/>
                    </a:xfrm>
                    <a:prstGeom prst="triangl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marL="0" marR="0" lvl="0" indent="0" algn="ctr" defTabSz="914400" rtl="0" eaLnBrk="1" fontAlgn="base"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cxnSp>
                <p:nvCxnSpPr>
                  <p:cNvPr id="12" name="直接连接符 11"/>
                  <p:cNvCxnSpPr/>
                  <p:nvPr/>
                </p:nvCxnSpPr>
                <p:spPr>
                  <a:xfrm>
                    <a:off x="763468" y="2192195"/>
                    <a:ext cx="135086" cy="260444"/>
                  </a:xfrm>
                  <a:prstGeom prst="line">
                    <a:avLst/>
                  </a:prstGeom>
                  <a:ln>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9" name="椭圆 8"/>
                <p:cNvSpPr/>
                <p:nvPr/>
              </p:nvSpPr>
              <p:spPr>
                <a:xfrm>
                  <a:off x="1913522" y="3388059"/>
                  <a:ext cx="737893" cy="738834"/>
                </a:xfrm>
                <a:prstGeom prst="ellipse">
                  <a:avLst/>
                </a:prstGeom>
                <a:solidFill>
                  <a:schemeClr val="accent1">
                    <a:alpha val="8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0" name="椭圆 9"/>
                <p:cNvSpPr/>
                <p:nvPr/>
              </p:nvSpPr>
              <p:spPr>
                <a:xfrm>
                  <a:off x="1654969" y="2724416"/>
                  <a:ext cx="386377" cy="385763"/>
                </a:xfrm>
                <a:prstGeom prst="ellipse">
                  <a:avLst/>
                </a:prstGeom>
                <a:solidFill>
                  <a:schemeClr val="tx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cxnSp>
            <p:nvCxnSpPr>
              <p:cNvPr id="7" name="直接连接符 6"/>
              <p:cNvCxnSpPr/>
              <p:nvPr/>
            </p:nvCxnSpPr>
            <p:spPr>
              <a:xfrm>
                <a:off x="3023899" y="2000057"/>
                <a:ext cx="290509" cy="5557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 name="Freeform 93"/>
            <p:cNvSpPr>
              <a:spLocks noEditPoints="1"/>
            </p:cNvSpPr>
            <p:nvPr/>
          </p:nvSpPr>
          <p:spPr bwMode="auto">
            <a:xfrm>
              <a:off x="5982064" y="1657740"/>
              <a:ext cx="589663" cy="795562"/>
            </a:xfrm>
            <a:custGeom>
              <a:avLst/>
              <a:gdLst>
                <a:gd name="T0" fmla="*/ 1408849255 w 216"/>
                <a:gd name="T1" fmla="*/ 959772578 h 288"/>
                <a:gd name="T2" fmla="*/ 1408849255 w 216"/>
                <a:gd name="T3" fmla="*/ 601762216 h 288"/>
                <a:gd name="T4" fmla="*/ 816833031 w 216"/>
                <a:gd name="T5" fmla="*/ 0 h 288"/>
                <a:gd name="T6" fmla="*/ 809340506 w 216"/>
                <a:gd name="T7" fmla="*/ 0 h 288"/>
                <a:gd name="T8" fmla="*/ 794352719 w 216"/>
                <a:gd name="T9" fmla="*/ 0 h 288"/>
                <a:gd name="T10" fmla="*/ 209829020 w 216"/>
                <a:gd name="T11" fmla="*/ 601762216 h 288"/>
                <a:gd name="T12" fmla="*/ 209829020 w 216"/>
                <a:gd name="T13" fmla="*/ 959772578 h 288"/>
                <a:gd name="T14" fmla="*/ 0 w 216"/>
                <a:gd name="T15" fmla="*/ 959772578 h 288"/>
                <a:gd name="T16" fmla="*/ 0 w 216"/>
                <a:gd name="T17" fmla="*/ 2147483646 h 288"/>
                <a:gd name="T18" fmla="*/ 1618678275 w 216"/>
                <a:gd name="T19" fmla="*/ 2147483646 h 288"/>
                <a:gd name="T20" fmla="*/ 1618678275 w 216"/>
                <a:gd name="T21" fmla="*/ 959772578 h 288"/>
                <a:gd name="T22" fmla="*/ 1408849255 w 216"/>
                <a:gd name="T23" fmla="*/ 959772578 h 288"/>
                <a:gd name="T24" fmla="*/ 996686477 w 216"/>
                <a:gd name="T25" fmla="*/ 1972864322 h 288"/>
                <a:gd name="T26" fmla="*/ 629487060 w 216"/>
                <a:gd name="T27" fmla="*/ 1972864322 h 288"/>
                <a:gd name="T28" fmla="*/ 719413783 w 216"/>
                <a:gd name="T29" fmla="*/ 1569149452 h 288"/>
                <a:gd name="T30" fmla="*/ 629487060 w 216"/>
                <a:gd name="T31" fmla="*/ 1409189195 h 288"/>
                <a:gd name="T32" fmla="*/ 809340506 w 216"/>
                <a:gd name="T33" fmla="*/ 1226373925 h 288"/>
                <a:gd name="T34" fmla="*/ 996686477 w 216"/>
                <a:gd name="T35" fmla="*/ 1409189195 h 288"/>
                <a:gd name="T36" fmla="*/ 899264492 w 216"/>
                <a:gd name="T37" fmla="*/ 1569149452 h 288"/>
                <a:gd name="T38" fmla="*/ 996686477 w 216"/>
                <a:gd name="T39" fmla="*/ 1972864322 h 288"/>
                <a:gd name="T40" fmla="*/ 1109093512 w 216"/>
                <a:gd name="T41" fmla="*/ 959772578 h 288"/>
                <a:gd name="T42" fmla="*/ 502089501 w 216"/>
                <a:gd name="T43" fmla="*/ 959772578 h 288"/>
                <a:gd name="T44" fmla="*/ 502089501 w 216"/>
                <a:gd name="T45" fmla="*/ 601762216 h 288"/>
                <a:gd name="T46" fmla="*/ 794352719 w 216"/>
                <a:gd name="T47" fmla="*/ 304688437 h 288"/>
                <a:gd name="T48" fmla="*/ 809340506 w 216"/>
                <a:gd name="T49" fmla="*/ 304688437 h 288"/>
                <a:gd name="T50" fmla="*/ 816833031 w 216"/>
                <a:gd name="T51" fmla="*/ 304688437 h 288"/>
                <a:gd name="T52" fmla="*/ 1109093512 w 216"/>
                <a:gd name="T53" fmla="*/ 601762216 h 288"/>
                <a:gd name="T54" fmla="*/ 1109093512 w 216"/>
                <a:gd name="T55" fmla="*/ 959772578 h 28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6" h="288">
                  <a:moveTo>
                    <a:pt x="188" y="126"/>
                  </a:moveTo>
                  <a:cubicBezTo>
                    <a:pt x="188" y="79"/>
                    <a:pt x="188" y="79"/>
                    <a:pt x="188" y="79"/>
                  </a:cubicBezTo>
                  <a:cubicBezTo>
                    <a:pt x="188" y="36"/>
                    <a:pt x="152" y="0"/>
                    <a:pt x="109" y="0"/>
                  </a:cubicBezTo>
                  <a:cubicBezTo>
                    <a:pt x="109" y="0"/>
                    <a:pt x="108" y="0"/>
                    <a:pt x="108" y="0"/>
                  </a:cubicBezTo>
                  <a:cubicBezTo>
                    <a:pt x="107" y="0"/>
                    <a:pt x="107" y="0"/>
                    <a:pt x="106" y="0"/>
                  </a:cubicBezTo>
                  <a:cubicBezTo>
                    <a:pt x="63" y="0"/>
                    <a:pt x="28" y="36"/>
                    <a:pt x="28" y="79"/>
                  </a:cubicBezTo>
                  <a:cubicBezTo>
                    <a:pt x="28" y="126"/>
                    <a:pt x="28" y="126"/>
                    <a:pt x="28" y="126"/>
                  </a:cubicBezTo>
                  <a:cubicBezTo>
                    <a:pt x="0" y="126"/>
                    <a:pt x="0" y="126"/>
                    <a:pt x="0" y="126"/>
                  </a:cubicBezTo>
                  <a:cubicBezTo>
                    <a:pt x="0" y="288"/>
                    <a:pt x="0" y="288"/>
                    <a:pt x="0" y="288"/>
                  </a:cubicBezTo>
                  <a:cubicBezTo>
                    <a:pt x="216" y="288"/>
                    <a:pt x="216" y="288"/>
                    <a:pt x="216" y="288"/>
                  </a:cubicBezTo>
                  <a:cubicBezTo>
                    <a:pt x="216" y="126"/>
                    <a:pt x="216" y="126"/>
                    <a:pt x="216" y="126"/>
                  </a:cubicBezTo>
                  <a:lnTo>
                    <a:pt x="188" y="126"/>
                  </a:lnTo>
                  <a:close/>
                  <a:moveTo>
                    <a:pt x="133" y="259"/>
                  </a:moveTo>
                  <a:cubicBezTo>
                    <a:pt x="84" y="259"/>
                    <a:pt x="84" y="259"/>
                    <a:pt x="84" y="259"/>
                  </a:cubicBezTo>
                  <a:cubicBezTo>
                    <a:pt x="96" y="206"/>
                    <a:pt x="96" y="206"/>
                    <a:pt x="96" y="206"/>
                  </a:cubicBezTo>
                  <a:cubicBezTo>
                    <a:pt x="88" y="202"/>
                    <a:pt x="84" y="194"/>
                    <a:pt x="84" y="185"/>
                  </a:cubicBezTo>
                  <a:cubicBezTo>
                    <a:pt x="84" y="172"/>
                    <a:pt x="95" y="161"/>
                    <a:pt x="108" y="161"/>
                  </a:cubicBezTo>
                  <a:cubicBezTo>
                    <a:pt x="122" y="161"/>
                    <a:pt x="133" y="172"/>
                    <a:pt x="133" y="185"/>
                  </a:cubicBezTo>
                  <a:cubicBezTo>
                    <a:pt x="133" y="194"/>
                    <a:pt x="128" y="202"/>
                    <a:pt x="120" y="206"/>
                  </a:cubicBezTo>
                  <a:lnTo>
                    <a:pt x="133" y="259"/>
                  </a:lnTo>
                  <a:close/>
                  <a:moveTo>
                    <a:pt x="148" y="126"/>
                  </a:moveTo>
                  <a:cubicBezTo>
                    <a:pt x="67" y="126"/>
                    <a:pt x="67" y="126"/>
                    <a:pt x="67" y="126"/>
                  </a:cubicBezTo>
                  <a:cubicBezTo>
                    <a:pt x="67" y="79"/>
                    <a:pt x="67" y="79"/>
                    <a:pt x="67" y="79"/>
                  </a:cubicBezTo>
                  <a:cubicBezTo>
                    <a:pt x="67" y="57"/>
                    <a:pt x="85" y="40"/>
                    <a:pt x="106" y="40"/>
                  </a:cubicBezTo>
                  <a:cubicBezTo>
                    <a:pt x="107" y="40"/>
                    <a:pt x="108" y="40"/>
                    <a:pt x="108" y="40"/>
                  </a:cubicBezTo>
                  <a:cubicBezTo>
                    <a:pt x="108" y="40"/>
                    <a:pt x="109" y="40"/>
                    <a:pt x="109" y="40"/>
                  </a:cubicBezTo>
                  <a:cubicBezTo>
                    <a:pt x="131" y="40"/>
                    <a:pt x="148" y="57"/>
                    <a:pt x="148" y="79"/>
                  </a:cubicBezTo>
                  <a:lnTo>
                    <a:pt x="148" y="126"/>
                  </a:lnTo>
                  <a:close/>
                </a:path>
              </a:pathLst>
            </a:custGeom>
            <a:solidFill>
              <a:schemeClr val="bg1"/>
            </a:solidFill>
            <a:ln>
              <a:noFill/>
            </a:ln>
          </p:spPr>
          <p:txBody>
            <a:bodyPr>
              <a:normAutofit/>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35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2" name="标题 1"/>
          <p:cNvSpPr>
            <a:spLocks noGrp="1"/>
          </p:cNvSpPr>
          <p:nvPr>
            <p:ph type="title"/>
          </p:nvPr>
        </p:nvSpPr>
        <p:spPr>
          <a:xfrm>
            <a:off x="3569400" y="2523600"/>
            <a:ext cx="2170800" cy="1558800"/>
          </a:xfrm>
        </p:spPr>
        <p:txBody>
          <a:bodyPr anchor="t" anchorCtr="0">
            <a:normAutofit/>
          </a:bodyPr>
          <a:lstStyle>
            <a:lvl1pPr algn="ctr">
              <a:defRPr sz="2400" b="1">
                <a:solidFill>
                  <a:schemeClr val="bg1"/>
                </a:solidFill>
              </a:defRPr>
            </a:lvl1pPr>
          </a:lstStyle>
          <a:p>
            <a:r>
              <a:rPr lang="zh-CN" altLang="en-US"/>
              <a:t>单击此处编辑母版标题样式</a:t>
            </a:r>
          </a:p>
        </p:txBody>
      </p:sp>
      <p:sp>
        <p:nvSpPr>
          <p:cNvPr id="18" name="日期占位符 2"/>
          <p:cNvSpPr>
            <a:spLocks noGrp="1"/>
          </p:cNvSpPr>
          <p:nvPr>
            <p:ph type="dt" sz="half" idx="2"/>
          </p:nvPr>
        </p:nvSpPr>
        <p:spPr>
          <a:xfrm>
            <a:off x="628650" y="6356350"/>
            <a:ext cx="2057400" cy="365125"/>
          </a:xfr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9" name="页脚占位符 3"/>
          <p:cNvSpPr>
            <a:spLocks noGrp="1"/>
          </p:cNvSpPr>
          <p:nvPr>
            <p:ph type="ftr" sz="quarter" idx="3"/>
          </p:nvPr>
        </p:nvSpPr>
        <p:spPr>
          <a:xfrm>
            <a:off x="3028950" y="6356350"/>
            <a:ext cx="3086100" cy="365125"/>
          </a:xfrm>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 name="灯片编号占位符 4"/>
          <p:cNvSpPr>
            <a:spLocks noGrp="1"/>
          </p:cNvSpPr>
          <p:nvPr>
            <p:ph type="sldNum" sz="quarter" idx="4"/>
          </p:nvPr>
        </p:nvSpPr>
        <p:spPr>
          <a:xfrm>
            <a:off x="6457950" y="6356350"/>
            <a:ext cx="2057400" cy="365125"/>
          </a:xfrm>
        </p:spPr>
        <p:txBody>
          <a:bodyPr/>
          <a:lstStyle/>
          <a:p>
            <a:pPr lvl="0" eaLnBrk="1" hangingPunct="1"/>
            <a:fld id="{9A0DB2DC-4C9A-4742-B13C-FB6460FD3503}" type="slidenum">
              <a:rPr lang="zh-CN" altLang="en-US" dirty="0"/>
              <a:t>‹#›</a:t>
            </a:fld>
            <a:endParaRPr lang="zh-CN" alt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9" name="矩形 8"/>
          <p:cNvSpPr/>
          <p:nvPr userDrawn="1"/>
        </p:nvSpPr>
        <p:spPr>
          <a:xfrm>
            <a:off x="0" y="0"/>
            <a:ext cx="9144000" cy="68580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3" name="矩形 2"/>
          <p:cNvSpPr/>
          <p:nvPr userDrawn="1"/>
        </p:nvSpPr>
        <p:spPr>
          <a:xfrm>
            <a:off x="185195" y="298048"/>
            <a:ext cx="8776503" cy="6261904"/>
          </a:xfrm>
          <a:prstGeom prst="rect">
            <a:avLst/>
          </a:prstGeom>
          <a:solidFill>
            <a:schemeClr val="bg1"/>
          </a:solidFill>
          <a:ln w="76200">
            <a:solidFill>
              <a:schemeClr val="accent1"/>
            </a:solidFill>
          </a:ln>
          <a:effectLst>
            <a:outerShdw blurRad="165100" sx="102000" sy="102000" algn="ctr" rotWithShape="0">
              <a:prstClr val="black">
                <a:alpha val="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4" name="矩形 3"/>
          <p:cNvSpPr/>
          <p:nvPr userDrawn="1"/>
        </p:nvSpPr>
        <p:spPr>
          <a:xfrm>
            <a:off x="2312043" y="298048"/>
            <a:ext cx="4519914" cy="85652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cs typeface="+mn-ea"/>
              <a:sym typeface="+mn-lt"/>
            </a:endParaRP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51456EF-EDA7-466D-90A9-97D47B7037CB}" type="datetimeFigureOut">
              <a:rPr lang="zh-CN" altLang="en-US" smtClean="0"/>
              <a:t>2019/11/19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51456EF-EDA7-466D-90A9-97D47B7037CB}" type="datetimeFigureOut">
              <a:rPr lang="zh-CN" altLang="en-US" smtClean="0"/>
              <a:t>2019/11/19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a:t>单击此处编辑母版标题样式</a:t>
            </a:r>
          </a:p>
        </p:txBody>
      </p:sp>
      <p:sp>
        <p:nvSpPr>
          <p:cNvPr id="3" name="文本占位符 2"/>
          <p:cNvSpPr>
            <a:spLocks noGrp="1"/>
          </p:cNvSpPr>
          <p:nvPr>
            <p:ph type="body" idx="1" hasCustomPrompt="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851456EF-EDA7-466D-90A9-97D47B7037CB}" type="datetimeFigureOut">
              <a:rPr lang="zh-CN" altLang="en-US" smtClean="0"/>
              <a:t>2019/11/19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A7D73ED-7EBB-4E11-B60B-79773C5177D3}"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628650" y="1825625"/>
            <a:ext cx="38862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4629150" y="1825625"/>
            <a:ext cx="38862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51456EF-EDA7-466D-90A9-97D47B7037CB}" type="datetimeFigureOut">
              <a:rPr lang="zh-CN" altLang="en-US" smtClean="0"/>
              <a:t>2019/11/19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A7D73ED-7EBB-4E11-B60B-79773C5177D3}"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17" Type="http://schemas.openxmlformats.org/officeDocument/2006/relationships/theme" Target="../theme/theme2.xml"/><Relationship Id="rId2" Type="http://schemas.openxmlformats.org/officeDocument/2006/relationships/slideLayout" Target="../slideLayouts/slideLayout7.xml"/><Relationship Id="rId16" Type="http://schemas.openxmlformats.org/officeDocument/2006/relationships/slideLayout" Target="../slideLayouts/slideLayout21.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slideLayout" Target="../slideLayouts/slideLayout2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7"/>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0" y="0"/>
            <a:ext cx="9144000" cy="6858000"/>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ransition>
    <p:fade/>
  </p:transition>
  <p:hf sldNum="0" hdr="0" ftr="0" dt="0"/>
  <p:txStyles>
    <p:titleStyle>
      <a:lvl1pPr algn="l" rtl="0" eaLnBrk="0" fontAlgn="base" hangingPunct="0">
        <a:spcBef>
          <a:spcPct val="0"/>
        </a:spcBef>
        <a:spcAft>
          <a:spcPct val="0"/>
        </a:spcAft>
        <a:buClr>
          <a:srgbClr val="000000"/>
        </a:buClr>
        <a:defRPr sz="2400" kern="1200">
          <a:solidFill>
            <a:srgbClr val="404040"/>
          </a:solidFill>
          <a:latin typeface="+mj-lt"/>
          <a:ea typeface="+mj-ea"/>
          <a:cs typeface="+mj-cs"/>
        </a:defRPr>
      </a:lvl1pPr>
      <a:lvl2pPr algn="l" rtl="0" eaLnBrk="0" fontAlgn="base" hangingPunct="0">
        <a:spcBef>
          <a:spcPct val="0"/>
        </a:spcBef>
        <a:spcAft>
          <a:spcPct val="0"/>
        </a:spcAft>
        <a:buClr>
          <a:srgbClr val="000000"/>
        </a:buClr>
        <a:defRPr sz="2400">
          <a:solidFill>
            <a:srgbClr val="404040"/>
          </a:solidFill>
          <a:latin typeface="Arial" panose="020B0604020202020204" pitchFamily="34" charset="0"/>
          <a:ea typeface="黑体" panose="02010609060101010101" pitchFamily="49" charset="-122"/>
        </a:defRPr>
      </a:lvl2pPr>
      <a:lvl3pPr algn="l" rtl="0" eaLnBrk="0" fontAlgn="base" hangingPunct="0">
        <a:spcBef>
          <a:spcPct val="0"/>
        </a:spcBef>
        <a:spcAft>
          <a:spcPct val="0"/>
        </a:spcAft>
        <a:buClr>
          <a:srgbClr val="000000"/>
        </a:buClr>
        <a:defRPr sz="2400">
          <a:solidFill>
            <a:srgbClr val="404040"/>
          </a:solidFill>
          <a:latin typeface="Arial" panose="020B0604020202020204" pitchFamily="34" charset="0"/>
          <a:ea typeface="黑体" panose="02010609060101010101" pitchFamily="49" charset="-122"/>
        </a:defRPr>
      </a:lvl3pPr>
      <a:lvl4pPr algn="l" rtl="0" eaLnBrk="0" fontAlgn="base" hangingPunct="0">
        <a:spcBef>
          <a:spcPct val="0"/>
        </a:spcBef>
        <a:spcAft>
          <a:spcPct val="0"/>
        </a:spcAft>
        <a:buClr>
          <a:srgbClr val="000000"/>
        </a:buClr>
        <a:defRPr sz="2400">
          <a:solidFill>
            <a:srgbClr val="404040"/>
          </a:solidFill>
          <a:latin typeface="Arial" panose="020B0604020202020204" pitchFamily="34" charset="0"/>
          <a:ea typeface="黑体" panose="02010609060101010101" pitchFamily="49" charset="-122"/>
        </a:defRPr>
      </a:lvl4pPr>
      <a:lvl5pPr algn="l" rtl="0" eaLnBrk="0" fontAlgn="base" hangingPunct="0">
        <a:spcBef>
          <a:spcPct val="0"/>
        </a:spcBef>
        <a:spcAft>
          <a:spcPct val="0"/>
        </a:spcAft>
        <a:buClr>
          <a:srgbClr val="000000"/>
        </a:buClr>
        <a:defRPr sz="2400">
          <a:solidFill>
            <a:srgbClr val="404040"/>
          </a:solidFill>
          <a:latin typeface="Arial" panose="020B0604020202020204" pitchFamily="34" charset="0"/>
          <a:ea typeface="黑体" panose="02010609060101010101" pitchFamily="49" charset="-122"/>
        </a:defRPr>
      </a:lvl5pPr>
      <a:lvl6pPr marL="457200" algn="l" rtl="0" fontAlgn="base">
        <a:spcBef>
          <a:spcPct val="0"/>
        </a:spcBef>
        <a:spcAft>
          <a:spcPct val="0"/>
        </a:spcAft>
        <a:buClr>
          <a:srgbClr val="000000"/>
        </a:buClr>
        <a:defRPr sz="2400">
          <a:solidFill>
            <a:srgbClr val="404040"/>
          </a:solidFill>
          <a:latin typeface="Arial" panose="020B0604020202020204" pitchFamily="34" charset="0"/>
          <a:ea typeface="黑体" panose="02010609060101010101" pitchFamily="49" charset="-122"/>
        </a:defRPr>
      </a:lvl6pPr>
      <a:lvl7pPr marL="914400" algn="l" rtl="0" fontAlgn="base">
        <a:spcBef>
          <a:spcPct val="0"/>
        </a:spcBef>
        <a:spcAft>
          <a:spcPct val="0"/>
        </a:spcAft>
        <a:buClr>
          <a:srgbClr val="000000"/>
        </a:buClr>
        <a:defRPr sz="2400">
          <a:solidFill>
            <a:srgbClr val="404040"/>
          </a:solidFill>
          <a:latin typeface="Arial" panose="020B0604020202020204" pitchFamily="34" charset="0"/>
          <a:ea typeface="黑体" panose="02010609060101010101" pitchFamily="49" charset="-122"/>
        </a:defRPr>
      </a:lvl7pPr>
      <a:lvl8pPr marL="1371600" algn="l" rtl="0" fontAlgn="base">
        <a:spcBef>
          <a:spcPct val="0"/>
        </a:spcBef>
        <a:spcAft>
          <a:spcPct val="0"/>
        </a:spcAft>
        <a:buClr>
          <a:srgbClr val="000000"/>
        </a:buClr>
        <a:defRPr sz="2400">
          <a:solidFill>
            <a:srgbClr val="404040"/>
          </a:solidFill>
          <a:latin typeface="Arial" panose="020B0604020202020204" pitchFamily="34" charset="0"/>
          <a:ea typeface="黑体" panose="02010609060101010101" pitchFamily="49" charset="-122"/>
        </a:defRPr>
      </a:lvl8pPr>
      <a:lvl9pPr marL="1828800" algn="l" rtl="0" fontAlgn="base">
        <a:spcBef>
          <a:spcPct val="0"/>
        </a:spcBef>
        <a:spcAft>
          <a:spcPct val="0"/>
        </a:spcAft>
        <a:buClr>
          <a:srgbClr val="000000"/>
        </a:buClr>
        <a:defRPr sz="2400">
          <a:solidFill>
            <a:srgbClr val="404040"/>
          </a:solidFill>
          <a:latin typeface="Arial" panose="020B0604020202020204" pitchFamily="34" charset="0"/>
          <a:ea typeface="黑体" panose="02010609060101010101" pitchFamily="49" charset="-122"/>
        </a:defRPr>
      </a:lvl9pPr>
    </p:titleStyle>
    <p:bodyStyle>
      <a:lvl1pPr marL="342900" indent="-342900" algn="l" rtl="0" eaLnBrk="0" fontAlgn="base" hangingPunct="0">
        <a:spcBef>
          <a:spcPct val="20000"/>
        </a:spcBef>
        <a:spcAft>
          <a:spcPct val="0"/>
        </a:spcAft>
        <a:buChar char="•"/>
        <a:defRPr sz="16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16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16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16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1600" kern="120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16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16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16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16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51456EF-EDA7-466D-90A9-97D47B7037CB}" type="datetimeFigureOut">
              <a:rPr lang="zh-CN" altLang="en-US" smtClean="0"/>
              <a:t>2019/11/19</a:t>
            </a:fld>
            <a:endParaRPr lang="zh-CN" altLang="en-US"/>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A7D73ED-7EBB-4E11-B60B-79773C5177D3}"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 id="2147483667" r:id="rId13"/>
    <p:sldLayoutId id="2147483668" r:id="rId14"/>
    <p:sldLayoutId id="2147483669" r:id="rId15"/>
    <p:sldLayoutId id="2147483670" r:id="rId16"/>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7.xml"/><Relationship Id="rId1" Type="http://schemas.openxmlformats.org/officeDocument/2006/relationships/themeOverride" Target="../theme/themeOverrid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8" Type="http://schemas.openxmlformats.org/officeDocument/2006/relationships/tags" Target="../tags/tag46.xml"/><Relationship Id="rId13" Type="http://schemas.openxmlformats.org/officeDocument/2006/relationships/tags" Target="../tags/tag51.xml"/><Relationship Id="rId18" Type="http://schemas.openxmlformats.org/officeDocument/2006/relationships/slideLayout" Target="../slideLayouts/slideLayout3.xml"/><Relationship Id="rId3" Type="http://schemas.openxmlformats.org/officeDocument/2006/relationships/tags" Target="../tags/tag41.xml"/><Relationship Id="rId7" Type="http://schemas.openxmlformats.org/officeDocument/2006/relationships/tags" Target="../tags/tag45.xml"/><Relationship Id="rId12" Type="http://schemas.openxmlformats.org/officeDocument/2006/relationships/tags" Target="../tags/tag50.xml"/><Relationship Id="rId17" Type="http://schemas.openxmlformats.org/officeDocument/2006/relationships/tags" Target="../tags/tag55.xml"/><Relationship Id="rId2" Type="http://schemas.openxmlformats.org/officeDocument/2006/relationships/tags" Target="../tags/tag40.xml"/><Relationship Id="rId16" Type="http://schemas.openxmlformats.org/officeDocument/2006/relationships/tags" Target="../tags/tag54.xml"/><Relationship Id="rId1" Type="http://schemas.openxmlformats.org/officeDocument/2006/relationships/tags" Target="../tags/tag39.xml"/><Relationship Id="rId6" Type="http://schemas.openxmlformats.org/officeDocument/2006/relationships/tags" Target="../tags/tag44.xml"/><Relationship Id="rId11" Type="http://schemas.openxmlformats.org/officeDocument/2006/relationships/tags" Target="../tags/tag49.xml"/><Relationship Id="rId5" Type="http://schemas.openxmlformats.org/officeDocument/2006/relationships/tags" Target="../tags/tag43.xml"/><Relationship Id="rId15" Type="http://schemas.openxmlformats.org/officeDocument/2006/relationships/tags" Target="../tags/tag53.xml"/><Relationship Id="rId10" Type="http://schemas.openxmlformats.org/officeDocument/2006/relationships/tags" Target="../tags/tag48.xml"/><Relationship Id="rId19" Type="http://schemas.openxmlformats.org/officeDocument/2006/relationships/notesSlide" Target="../notesSlides/notesSlide12.xml"/><Relationship Id="rId4" Type="http://schemas.openxmlformats.org/officeDocument/2006/relationships/tags" Target="../tags/tag42.xml"/><Relationship Id="rId9" Type="http://schemas.openxmlformats.org/officeDocument/2006/relationships/tags" Target="../tags/tag47.xml"/><Relationship Id="rId14" Type="http://schemas.openxmlformats.org/officeDocument/2006/relationships/tags" Target="../tags/tag5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3" Type="http://schemas.openxmlformats.org/officeDocument/2006/relationships/tags" Target="../tags/tag4.xml"/><Relationship Id="rId21" Type="http://schemas.openxmlformats.org/officeDocument/2006/relationships/slideLayout" Target="../slideLayouts/slideLayout3.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tags" Target="../tags/tag20.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8" Type="http://schemas.openxmlformats.org/officeDocument/2006/relationships/tags" Target="../tags/tag63.xml"/><Relationship Id="rId3" Type="http://schemas.openxmlformats.org/officeDocument/2006/relationships/tags" Target="../tags/tag58.xml"/><Relationship Id="rId7" Type="http://schemas.openxmlformats.org/officeDocument/2006/relationships/tags" Target="../tags/tag62.xml"/><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tags" Target="../tags/tag61.xml"/><Relationship Id="rId5" Type="http://schemas.openxmlformats.org/officeDocument/2006/relationships/tags" Target="../tags/tag60.xml"/><Relationship Id="rId10" Type="http://schemas.openxmlformats.org/officeDocument/2006/relationships/image" Target="../media/image32.png"/><Relationship Id="rId4" Type="http://schemas.openxmlformats.org/officeDocument/2006/relationships/tags" Target="../tags/tag59.xml"/><Relationship Id="rId9"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tags" Target="../tags/tag29.xml"/><Relationship Id="rId13" Type="http://schemas.openxmlformats.org/officeDocument/2006/relationships/tags" Target="../tags/tag34.xml"/><Relationship Id="rId18" Type="http://schemas.openxmlformats.org/officeDocument/2006/relationships/slideLayout" Target="../slideLayouts/slideLayout3.xml"/><Relationship Id="rId3" Type="http://schemas.openxmlformats.org/officeDocument/2006/relationships/tags" Target="../tags/tag24.xml"/><Relationship Id="rId7" Type="http://schemas.openxmlformats.org/officeDocument/2006/relationships/tags" Target="../tags/tag28.xml"/><Relationship Id="rId12" Type="http://schemas.openxmlformats.org/officeDocument/2006/relationships/tags" Target="../tags/tag33.xml"/><Relationship Id="rId17" Type="http://schemas.openxmlformats.org/officeDocument/2006/relationships/tags" Target="../tags/tag38.xml"/><Relationship Id="rId2" Type="http://schemas.openxmlformats.org/officeDocument/2006/relationships/tags" Target="../tags/tag23.xml"/><Relationship Id="rId16" Type="http://schemas.openxmlformats.org/officeDocument/2006/relationships/tags" Target="../tags/tag37.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tags" Target="../tags/tag32.xml"/><Relationship Id="rId5" Type="http://schemas.openxmlformats.org/officeDocument/2006/relationships/tags" Target="../tags/tag26.xml"/><Relationship Id="rId15" Type="http://schemas.openxmlformats.org/officeDocument/2006/relationships/tags" Target="../tags/tag36.xml"/><Relationship Id="rId10" Type="http://schemas.openxmlformats.org/officeDocument/2006/relationships/tags" Target="../tags/tag31.xml"/><Relationship Id="rId19" Type="http://schemas.openxmlformats.org/officeDocument/2006/relationships/notesSlide" Target="../notesSlides/notesSlide2.xml"/><Relationship Id="rId4" Type="http://schemas.openxmlformats.org/officeDocument/2006/relationships/tags" Target="../tags/tag25.xml"/><Relationship Id="rId9" Type="http://schemas.openxmlformats.org/officeDocument/2006/relationships/tags" Target="../tags/tag30.xml"/><Relationship Id="rId14" Type="http://schemas.openxmlformats.org/officeDocument/2006/relationships/tags" Target="../tags/tag35.xml"/></Relationships>
</file>

<file path=ppt/slides/_rels/slide40.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image" Target="../media/image32.png"/><Relationship Id="rId5" Type="http://schemas.openxmlformats.org/officeDocument/2006/relationships/slideLayout" Target="../slideLayouts/slideLayout2.xml"/><Relationship Id="rId4" Type="http://schemas.openxmlformats.org/officeDocument/2006/relationships/tags" Target="../tags/tag67.xml"/></Relationships>
</file>

<file path=ppt/slides/_rels/slide4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4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4.xml"/><Relationship Id="rId1" Type="http://schemas.openxmlformats.org/officeDocument/2006/relationships/slideLayout" Target="../slideLayouts/slideLayout17.xml"/><Relationship Id="rId4" Type="http://schemas.openxmlformats.org/officeDocument/2006/relationships/image" Target="../media/image49.png"/></Relationships>
</file>

<file path=ppt/slides/_rels/slide5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5.xml"/><Relationship Id="rId1" Type="http://schemas.openxmlformats.org/officeDocument/2006/relationships/slideLayout" Target="../slideLayouts/slideLayout17.xml"/><Relationship Id="rId5" Type="http://schemas.openxmlformats.org/officeDocument/2006/relationships/image" Target="../media/image52.png"/><Relationship Id="rId4" Type="http://schemas.openxmlformats.org/officeDocument/2006/relationships/image" Target="../media/image51.png"/></Relationships>
</file>

<file path=ppt/slides/_rels/slide5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6.xml"/><Relationship Id="rId1" Type="http://schemas.openxmlformats.org/officeDocument/2006/relationships/slideLayout" Target="../slideLayouts/slideLayout17.xml"/><Relationship Id="rId4" Type="http://schemas.openxmlformats.org/officeDocument/2006/relationships/image" Target="../media/image54.jpeg"/></Relationships>
</file>

<file path=ppt/slides/_rels/slide58.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17.xml"/><Relationship Id="rId1" Type="http://schemas.openxmlformats.org/officeDocument/2006/relationships/slideLayout" Target="../slideLayouts/slideLayout17.xml"/><Relationship Id="rId4" Type="http://schemas.openxmlformats.org/officeDocument/2006/relationships/image" Target="../media/image56.png"/></Relationships>
</file>

<file path=ppt/slides/_rels/slide5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8.xml"/><Relationship Id="rId1" Type="http://schemas.openxmlformats.org/officeDocument/2006/relationships/slideLayout" Target="../slideLayouts/slideLayout17.xml"/><Relationship Id="rId4" Type="http://schemas.openxmlformats.org/officeDocument/2006/relationships/image" Target="../media/image58.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6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9.xml"/><Relationship Id="rId1" Type="http://schemas.openxmlformats.org/officeDocument/2006/relationships/slideLayout" Target="../slideLayouts/slideLayout17.xml"/><Relationship Id="rId4" Type="http://schemas.openxmlformats.org/officeDocument/2006/relationships/image" Target="../media/image60.png"/></Relationships>
</file>

<file path=ppt/slides/_rels/slide6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0.xml"/><Relationship Id="rId1" Type="http://schemas.openxmlformats.org/officeDocument/2006/relationships/slideLayout" Target="../slideLayouts/slideLayout17.xml"/><Relationship Id="rId4" Type="http://schemas.openxmlformats.org/officeDocument/2006/relationships/image" Target="../media/image62.png"/></Relationships>
</file>

<file path=ppt/slides/_rels/slide62.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587" y="1412875"/>
            <a:ext cx="5935663" cy="309562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147" name="矩形 2056"/>
          <p:cNvSpPr/>
          <p:nvPr/>
        </p:nvSpPr>
        <p:spPr>
          <a:xfrm>
            <a:off x="382588" y="1700213"/>
            <a:ext cx="5268912" cy="1733550"/>
          </a:xfrm>
          <a:prstGeom prst="rect">
            <a:avLst/>
          </a:prstGeom>
          <a:noFill/>
          <a:ln w="9525">
            <a:noFill/>
          </a:ln>
        </p:spPr>
        <p:txBody>
          <a:bodyPr anchor="ctr"/>
          <a:lstStyle/>
          <a:p>
            <a:r>
              <a:rPr lang="zh-CN" altLang="en-US" sz="5400" dirty="0">
                <a:solidFill>
                  <a:schemeClr val="bg1"/>
                </a:solidFill>
                <a:latin typeface="Arial" panose="020B0604020202020204" pitchFamily="34" charset="0"/>
                <a:ea typeface="黑体" panose="02010609060101010101" pitchFamily="49" charset="-122"/>
              </a:rPr>
              <a:t>畅想之星电子书</a:t>
            </a:r>
          </a:p>
          <a:p>
            <a:r>
              <a:rPr lang="zh-CN" altLang="en-US" sz="4000" dirty="0">
                <a:solidFill>
                  <a:schemeClr val="bg1"/>
                </a:solidFill>
                <a:latin typeface="Arial" panose="020B0604020202020204" pitchFamily="34" charset="0"/>
                <a:ea typeface="黑体" panose="02010609060101010101" pitchFamily="49" charset="-122"/>
              </a:rPr>
              <a:t>读者培训</a:t>
            </a:r>
          </a:p>
        </p:txBody>
      </p:sp>
      <p:sp>
        <p:nvSpPr>
          <p:cNvPr id="18467" name="文本框 21"/>
          <p:cNvSpPr txBox="1">
            <a:spLocks noChangeArrowheads="1"/>
          </p:cNvSpPr>
          <p:nvPr>
            <p:custDataLst>
              <p:tags r:id="rId1"/>
            </p:custDataLst>
          </p:nvPr>
        </p:nvSpPr>
        <p:spPr bwMode="auto">
          <a:xfrm>
            <a:off x="3574415" y="5465445"/>
            <a:ext cx="5331460" cy="710565"/>
          </a:xfrm>
          <a:prstGeom prst="rect">
            <a:avLst/>
          </a:prstGeom>
          <a:noFill/>
          <a:ln>
            <a:noFill/>
          </a:ln>
        </p:spPr>
        <p:txBody>
          <a:bodyPr>
            <a:norm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90000"/>
              </a:lnSpc>
              <a:spcBef>
                <a:spcPct val="0"/>
              </a:spcBef>
              <a:spcAft>
                <a:spcPct val="0"/>
              </a:spcAft>
              <a:buClrTx/>
              <a:buSzTx/>
              <a:buFontTx/>
              <a:buNone/>
              <a:defRPr/>
            </a:pPr>
            <a:r>
              <a:rPr kumimoji="0" lang="zh-CN" altLang="en-US" sz="2100" b="1" i="0" u="none" strike="noStrike" kern="1200" cap="none" spc="0" normalizeH="0" baseline="0" noProof="0" dirty="0">
                <a:ln>
                  <a:noFill/>
                </a:ln>
                <a:solidFill>
                  <a:srgbClr val="262626"/>
                </a:solidFill>
                <a:effectLst/>
                <a:uLnTx/>
                <a:uFillTx/>
                <a:latin typeface="+mn-lt"/>
                <a:ea typeface="+mn-ea"/>
                <a:cs typeface="+mn-cs"/>
              </a:rPr>
              <a:t>主讲人：党偲幔    日期：</a:t>
            </a:r>
            <a:r>
              <a:rPr kumimoji="0" lang="en-US" altLang="zh-CN" sz="2100" b="1" i="0" u="none" strike="noStrike" kern="1200" cap="none" spc="0" normalizeH="0" baseline="0" noProof="0" dirty="0">
                <a:ln>
                  <a:noFill/>
                </a:ln>
                <a:solidFill>
                  <a:srgbClr val="262626"/>
                </a:solidFill>
                <a:effectLst/>
                <a:uLnTx/>
                <a:uFillTx/>
                <a:latin typeface="+mn-lt"/>
                <a:ea typeface="+mn-ea"/>
                <a:cs typeface="+mn-cs"/>
              </a:rPr>
              <a:t>2019</a:t>
            </a:r>
            <a:r>
              <a:rPr kumimoji="0" lang="zh-CN" altLang="en-US" sz="2100" b="1" i="0" u="none" strike="noStrike" kern="1200" cap="none" spc="0" normalizeH="0" baseline="0" noProof="0" dirty="0">
                <a:ln>
                  <a:noFill/>
                </a:ln>
                <a:solidFill>
                  <a:srgbClr val="262626"/>
                </a:solidFill>
                <a:effectLst/>
                <a:uLnTx/>
                <a:uFillTx/>
                <a:latin typeface="+mn-lt"/>
                <a:ea typeface="+mn-ea"/>
                <a:cs typeface="+mn-cs"/>
              </a:rPr>
              <a:t>年</a:t>
            </a:r>
            <a:r>
              <a:rPr kumimoji="0" lang="en-US" altLang="zh-CN" sz="2100" b="1" i="0" u="none" strike="noStrike" kern="1200" cap="none" spc="0" normalizeH="0" baseline="0" noProof="0" dirty="0">
                <a:ln>
                  <a:noFill/>
                </a:ln>
                <a:solidFill>
                  <a:srgbClr val="262626"/>
                </a:solidFill>
                <a:effectLst/>
                <a:uLnTx/>
                <a:uFillTx/>
                <a:latin typeface="+mn-lt"/>
                <a:ea typeface="+mn-ea"/>
                <a:cs typeface="+mn-cs"/>
              </a:rPr>
              <a:t>11</a:t>
            </a:r>
            <a:r>
              <a:rPr kumimoji="0" lang="zh-CN" altLang="en-US" sz="2100" b="1" i="0" u="none" strike="noStrike" kern="1200" cap="none" spc="0" normalizeH="0" baseline="0" noProof="0" dirty="0">
                <a:ln>
                  <a:noFill/>
                </a:ln>
                <a:solidFill>
                  <a:srgbClr val="262626"/>
                </a:solidFill>
                <a:effectLst/>
                <a:uLnTx/>
                <a:uFillTx/>
                <a:latin typeface="+mn-lt"/>
                <a:ea typeface="+mn-ea"/>
                <a:cs typeface="+mn-cs"/>
              </a:rPr>
              <a:t>月</a:t>
            </a:r>
            <a:r>
              <a:rPr kumimoji="0" lang="en-US" altLang="zh-CN" sz="2100" b="1" i="0" u="none" strike="noStrike" kern="1200" cap="none" spc="0" normalizeH="0" baseline="0" noProof="0" dirty="0">
                <a:ln>
                  <a:noFill/>
                </a:ln>
                <a:solidFill>
                  <a:srgbClr val="262626"/>
                </a:solidFill>
                <a:effectLst/>
                <a:uLnTx/>
                <a:uFillTx/>
                <a:latin typeface="+mn-lt"/>
                <a:ea typeface="+mn-ea"/>
                <a:cs typeface="+mn-cs"/>
              </a:rPr>
              <a:t>19</a:t>
            </a:r>
            <a:r>
              <a:rPr kumimoji="0" lang="zh-CN" altLang="en-US" sz="2100" b="1" i="0" u="none" strike="noStrike" kern="1200" cap="none" spc="0" normalizeH="0" baseline="0" noProof="0" dirty="0">
                <a:ln>
                  <a:noFill/>
                </a:ln>
                <a:solidFill>
                  <a:srgbClr val="262626"/>
                </a:solidFill>
                <a:effectLst/>
                <a:uLnTx/>
                <a:uFillTx/>
                <a:latin typeface="+mn-lt"/>
                <a:ea typeface="+mn-ea"/>
                <a:cs typeface="+mn-cs"/>
              </a:rPr>
              <a:t>日</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Box 8"/>
          <p:cNvSpPr txBox="1"/>
          <p:nvPr/>
        </p:nvSpPr>
        <p:spPr>
          <a:xfrm>
            <a:off x="2759075" y="545465"/>
            <a:ext cx="3595370" cy="368935"/>
          </a:xfrm>
          <a:prstGeom prst="rect">
            <a:avLst/>
          </a:prstGeom>
          <a:noFill/>
        </p:spPr>
        <p:txBody>
          <a:bodyPr wrap="square" lIns="0" tIns="0" rIns="0" bIns="0" rtlCol="0" anchor="ct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en-US" altLang="zh-CN" sz="2400" dirty="0">
                <a:solidFill>
                  <a:schemeClr val="lt1"/>
                </a:solidFill>
                <a:latin typeface="宋体" panose="02010600030101010101" pitchFamily="2" charset="-122"/>
                <a:ea typeface="宋体" panose="02010600030101010101" pitchFamily="2" charset="-122"/>
                <a:cs typeface="宋体" panose="02010600030101010101" pitchFamily="2" charset="-122"/>
                <a:sym typeface="+mn-ea"/>
              </a:rPr>
              <a:t>1.3.1 </a:t>
            </a:r>
            <a:r>
              <a:rPr lang="zh-CN" altLang="en-US" sz="2400" dirty="0">
                <a:solidFill>
                  <a:schemeClr val="lt1"/>
                </a:solidFill>
                <a:latin typeface="宋体" panose="02010600030101010101" pitchFamily="2" charset="-122"/>
                <a:ea typeface="宋体" panose="02010600030101010101" pitchFamily="2" charset="-122"/>
                <a:cs typeface="宋体" panose="02010600030101010101" pitchFamily="2" charset="-122"/>
                <a:sym typeface="+mn-ea"/>
              </a:rPr>
              <a:t>全国部分合作客户</a:t>
            </a:r>
            <a:endParaRPr lang="zh-CN" altLang="zh-CN" sz="2400" dirty="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 name="文本框 1"/>
          <p:cNvSpPr txBox="1"/>
          <p:nvPr/>
        </p:nvSpPr>
        <p:spPr>
          <a:xfrm>
            <a:off x="540068" y="1531536"/>
            <a:ext cx="8064341" cy="4707890"/>
          </a:xfrm>
          <a:prstGeom prst="rect">
            <a:avLst/>
          </a:prstGeom>
          <a:noFill/>
        </p:spPr>
        <p:txBody>
          <a:bodyPr wrap="square" rtlCol="0" anchor="t">
            <a:spAutoFit/>
          </a:bodyPr>
          <a:lstStyle/>
          <a:p>
            <a:pPr fontAlgn="base">
              <a:lnSpc>
                <a:spcPct val="150000"/>
              </a:lnSpc>
              <a:spcBef>
                <a:spcPct val="0"/>
              </a:spcBef>
              <a:spcAft>
                <a:spcPct val="0"/>
              </a:spcAft>
              <a:defRPr/>
            </a:pPr>
            <a:r>
              <a:rPr lang="zh-CN" altLang="en-US" sz="2000" b="1" u="sng"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cs typeface="宋体" panose="02010600030101010101" pitchFamily="2" charset="-122"/>
                <a:sym typeface="+mn-ea"/>
              </a:rPr>
              <a:t>高校：</a:t>
            </a:r>
            <a:r>
              <a:rPr lang="zh-CN" altLang="en-US" sz="2000" dirty="0">
                <a:latin typeface="宋体" panose="02010600030101010101" pitchFamily="2" charset="-122"/>
                <a:ea typeface="宋体" panose="02010600030101010101" pitchFamily="2" charset="-122"/>
                <a:cs typeface="宋体" panose="02010600030101010101" pitchFamily="2" charset="-122"/>
                <a:sym typeface="+mn-ea"/>
              </a:rPr>
              <a:t>中国人民大学、</a:t>
            </a:r>
            <a:r>
              <a:rPr lang="zh-CN" altLang="zh-CN" sz="2000" dirty="0"/>
              <a:t>中国社会科学院大学、哈尔滨工业大学、大连理工大学、中国石油大学（华东）、山东大学（威海）、首都师范大学、东北师范大学、宁波大学、中国地质大学、华中农业大学、</a:t>
            </a:r>
            <a:r>
              <a:rPr lang="zh-CN" altLang="en-US" sz="2000" dirty="0"/>
              <a:t>河海大学、</a:t>
            </a:r>
            <a:r>
              <a:rPr lang="zh-CN" altLang="zh-CN" sz="2000" dirty="0"/>
              <a:t>南京师范大学、南京中医药大学、西安电子科技大学</a:t>
            </a:r>
            <a:r>
              <a:rPr lang="zh-CN" altLang="en-US" sz="2000" dirty="0"/>
              <a:t>、西北工业大学、宁夏大学、</a:t>
            </a:r>
            <a:r>
              <a:rPr lang="zh-CN" altLang="en-US" sz="2000" dirty="0">
                <a:latin typeface="宋体" panose="02010600030101010101" pitchFamily="2" charset="-122"/>
                <a:ea typeface="宋体" panose="02010600030101010101" pitchFamily="2" charset="-122"/>
                <a:cs typeface="宋体" panose="02010600030101010101" pitchFamily="2" charset="-122"/>
                <a:sym typeface="+mn-ea"/>
              </a:rPr>
              <a:t>河北大学</a:t>
            </a:r>
            <a:r>
              <a:rPr lang="en-US" altLang="zh-CN" sz="2000" dirty="0"/>
              <a:t>…</a:t>
            </a:r>
          </a:p>
          <a:p>
            <a:pPr fontAlgn="base">
              <a:lnSpc>
                <a:spcPct val="150000"/>
              </a:lnSpc>
              <a:spcBef>
                <a:spcPct val="0"/>
              </a:spcBef>
              <a:spcAft>
                <a:spcPct val="0"/>
              </a:spcAft>
              <a:defRPr/>
            </a:pPr>
            <a:r>
              <a:rPr lang="zh-CN" altLang="en-US" sz="2000" b="1" u="sng"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cs typeface="宋体" panose="02010600030101010101" pitchFamily="2" charset="-122"/>
                <a:sym typeface="+mn-ea"/>
              </a:rPr>
              <a:t>公图：</a:t>
            </a:r>
            <a:r>
              <a:rPr lang="zh-CN" altLang="en-US" sz="2000" dirty="0">
                <a:latin typeface="宋体" panose="02010600030101010101" pitchFamily="2" charset="-122"/>
                <a:ea typeface="宋体" panose="02010600030101010101" pitchFamily="2" charset="-122"/>
                <a:cs typeface="宋体" panose="02010600030101010101" pitchFamily="2" charset="-122"/>
                <a:sym typeface="+mn-ea"/>
              </a:rPr>
              <a:t>国家图书馆、</a:t>
            </a:r>
            <a:r>
              <a:rPr lang="zh-CN" altLang="zh-CN" sz="2000" dirty="0"/>
              <a:t>首都图书馆、福建省图书馆、湖南图书馆、重庆图书馆、四川省图书馆、江西省图书馆、海南省图书馆、温州市图书馆、金陵图书馆、大连市图书馆、</a:t>
            </a:r>
            <a:r>
              <a:rPr lang="zh-CN" altLang="en-US" sz="2000" dirty="0"/>
              <a:t>成都图书馆、东莞图书馆、长沙市图书馆、石家庄市图书馆、福州市图书馆、</a:t>
            </a:r>
            <a:r>
              <a:rPr lang="zh-CN" altLang="zh-CN" sz="2000" dirty="0"/>
              <a:t>扬州市图书馆、天津泰达图书馆、青岛市图书馆、佛山市图书馆</a:t>
            </a:r>
            <a:r>
              <a:rPr lang="en-US" altLang="zh-CN" sz="2000" dirty="0"/>
              <a:t>…</a:t>
            </a:r>
            <a:endParaRPr lang="en-US" altLang="zh-CN" sz="2000" dirty="0">
              <a:effectLst/>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Box 8"/>
          <p:cNvSpPr txBox="1"/>
          <p:nvPr/>
        </p:nvSpPr>
        <p:spPr>
          <a:xfrm>
            <a:off x="2617470" y="545465"/>
            <a:ext cx="3900170" cy="368935"/>
          </a:xfrm>
          <a:prstGeom prst="rect">
            <a:avLst/>
          </a:prstGeom>
          <a:noFill/>
        </p:spPr>
        <p:txBody>
          <a:bodyPr wrap="square" lIns="0" tIns="0" rIns="0" bIns="0" rtlCol="0" anchor="ct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en-US" altLang="zh-CN" sz="2400" dirty="0">
                <a:solidFill>
                  <a:schemeClr val="lt1"/>
                </a:solidFill>
                <a:latin typeface="宋体" panose="02010600030101010101" pitchFamily="2" charset="-122"/>
                <a:ea typeface="宋体" panose="02010600030101010101" pitchFamily="2" charset="-122"/>
                <a:cs typeface="宋体" panose="02010600030101010101" pitchFamily="2" charset="-122"/>
                <a:sym typeface="+mn-ea"/>
              </a:rPr>
              <a:t>1.3.1 </a:t>
            </a:r>
            <a:r>
              <a:rPr lang="zh-CN" altLang="en-US" sz="2400" dirty="0">
                <a:solidFill>
                  <a:schemeClr val="lt1"/>
                </a:solidFill>
                <a:latin typeface="宋体" panose="02010600030101010101" pitchFamily="2" charset="-122"/>
                <a:ea typeface="宋体" panose="02010600030101010101" pitchFamily="2" charset="-122"/>
                <a:cs typeface="宋体" panose="02010600030101010101" pitchFamily="2" charset="-122"/>
                <a:sym typeface="+mn-ea"/>
              </a:rPr>
              <a:t>全国部分合作客户</a:t>
            </a:r>
            <a:endParaRPr lang="zh-CN" altLang="zh-CN" sz="2400" dirty="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 name="文本框 1"/>
          <p:cNvSpPr txBox="1"/>
          <p:nvPr/>
        </p:nvSpPr>
        <p:spPr>
          <a:xfrm>
            <a:off x="539433" y="1448986"/>
            <a:ext cx="8064341" cy="4799965"/>
          </a:xfrm>
          <a:prstGeom prst="rect">
            <a:avLst/>
          </a:prstGeom>
          <a:noFill/>
        </p:spPr>
        <p:txBody>
          <a:bodyPr wrap="square" rtlCol="0" anchor="t">
            <a:spAutoFit/>
          </a:bodyPr>
          <a:lstStyle/>
          <a:p>
            <a:pPr fontAlgn="base">
              <a:lnSpc>
                <a:spcPct val="150000"/>
              </a:lnSpc>
              <a:spcBef>
                <a:spcPct val="0"/>
              </a:spcBef>
              <a:spcAft>
                <a:spcPct val="0"/>
              </a:spcAft>
              <a:defRPr/>
            </a:pPr>
            <a:r>
              <a:rPr lang="zh-CN" altLang="en-US" sz="2000" b="1" u="sng" dirty="0">
                <a:ln w="22225">
                  <a:solidFill>
                    <a:schemeClr val="accent2"/>
                  </a:solidFill>
                  <a:prstDash val="solid"/>
                </a:ln>
                <a:solidFill>
                  <a:schemeClr val="accent2">
                    <a:lumMod val="40000"/>
                    <a:lumOff val="60000"/>
                  </a:schemeClr>
                </a:solidFill>
                <a:effectLst/>
                <a:latin typeface="宋体" panose="02010600030101010101" pitchFamily="2" charset="-122"/>
                <a:cs typeface="宋体" panose="02010600030101010101" pitchFamily="2" charset="-122"/>
              </a:rPr>
              <a:t>党校：</a:t>
            </a:r>
            <a:r>
              <a:rPr lang="zh-CN" altLang="zh-CN" sz="1800" dirty="0"/>
              <a:t>中共河南省委党校、中共山西省委党校、</a:t>
            </a:r>
            <a:r>
              <a:rPr lang="zh-CN" altLang="en-US" sz="1800" dirty="0"/>
              <a:t>沈阳市委党校、湖州市委党校</a:t>
            </a:r>
            <a:r>
              <a:rPr lang="en-US" altLang="zh-CN" sz="1800" dirty="0"/>
              <a:t>…</a:t>
            </a:r>
          </a:p>
          <a:p>
            <a:pPr fontAlgn="base">
              <a:lnSpc>
                <a:spcPct val="150000"/>
              </a:lnSpc>
              <a:spcBef>
                <a:spcPct val="0"/>
              </a:spcBef>
              <a:spcAft>
                <a:spcPct val="0"/>
              </a:spcAft>
              <a:defRPr/>
            </a:pPr>
            <a:r>
              <a:rPr lang="zh-CN" altLang="en-US" sz="2000" b="1" u="sng" dirty="0">
                <a:ln w="22225">
                  <a:solidFill>
                    <a:schemeClr val="accent2"/>
                  </a:solidFill>
                  <a:prstDash val="solid"/>
                </a:ln>
                <a:solidFill>
                  <a:schemeClr val="accent2">
                    <a:lumMod val="40000"/>
                    <a:lumOff val="60000"/>
                  </a:schemeClr>
                </a:solidFill>
                <a:effectLst/>
                <a:latin typeface="宋体" panose="02010600030101010101" pitchFamily="2" charset="-122"/>
                <a:cs typeface="宋体" panose="02010600030101010101" pitchFamily="2" charset="-122"/>
              </a:rPr>
              <a:t>科研院所：</a:t>
            </a:r>
            <a:r>
              <a:rPr lang="zh-CN" altLang="zh-CN" sz="1800" dirty="0"/>
              <a:t>中国建筑科学研究院、中国城市规划设计研究院、（中国石化）北京化工研究院、中国工程物理研究院（信息中心）、中国热带农业科学院科技信息研究所、中国艺术研究院、中国科普研究所、温州市农业科学研究院、云南省社会科学院、广西中医药大学壮瑶药创新中心、宁夏医科大学回药重点实验室</a:t>
            </a:r>
            <a:endParaRPr lang="en-US" altLang="zh-CN" sz="1800" dirty="0"/>
          </a:p>
          <a:p>
            <a:pPr fontAlgn="base">
              <a:lnSpc>
                <a:spcPct val="150000"/>
              </a:lnSpc>
              <a:spcBef>
                <a:spcPct val="0"/>
              </a:spcBef>
              <a:spcAft>
                <a:spcPct val="0"/>
              </a:spcAft>
              <a:defRPr/>
            </a:pPr>
            <a:r>
              <a:rPr lang="zh-CN" altLang="en-US" sz="2000" b="1" u="sng" dirty="0">
                <a:ln w="22225">
                  <a:solidFill>
                    <a:schemeClr val="accent2"/>
                  </a:solidFill>
                  <a:prstDash val="solid"/>
                </a:ln>
                <a:solidFill>
                  <a:schemeClr val="accent2">
                    <a:lumMod val="40000"/>
                    <a:lumOff val="60000"/>
                  </a:schemeClr>
                </a:solidFill>
                <a:effectLst/>
                <a:latin typeface="宋体" panose="02010600030101010101" pitchFamily="2" charset="-122"/>
                <a:cs typeface="宋体" panose="02010600030101010101" pitchFamily="2" charset="-122"/>
              </a:rPr>
              <a:t>政府部门：</a:t>
            </a:r>
            <a:r>
              <a:rPr lang="zh-CN" altLang="zh-CN" sz="1800" dirty="0"/>
              <a:t>吉林省公安厅、中共兰州市委宣传部、浙江省第五监狱、宿迁市文化广电新闻出版局、萍乡公路局湘东分局、唐山市路北区总工会</a:t>
            </a:r>
            <a:r>
              <a:rPr lang="en-US" altLang="zh-CN" sz="1800" dirty="0"/>
              <a:t>…</a:t>
            </a:r>
          </a:p>
          <a:p>
            <a:pPr fontAlgn="base">
              <a:lnSpc>
                <a:spcPct val="150000"/>
              </a:lnSpc>
              <a:spcBef>
                <a:spcPct val="0"/>
              </a:spcBef>
              <a:spcAft>
                <a:spcPct val="0"/>
              </a:spcAft>
              <a:defRPr/>
            </a:pPr>
            <a:r>
              <a:rPr lang="zh-CN" altLang="en-US" sz="2000" b="1" u="sng" dirty="0">
                <a:ln w="22225">
                  <a:solidFill>
                    <a:schemeClr val="accent2"/>
                  </a:solidFill>
                  <a:prstDash val="solid"/>
                </a:ln>
                <a:solidFill>
                  <a:schemeClr val="accent2">
                    <a:lumMod val="40000"/>
                    <a:lumOff val="60000"/>
                  </a:schemeClr>
                </a:solidFill>
                <a:effectLst/>
                <a:latin typeface="宋体" panose="02010600030101010101" pitchFamily="2" charset="-122"/>
                <a:cs typeface="宋体" panose="02010600030101010101" pitchFamily="2" charset="-122"/>
              </a:rPr>
              <a:t>中小学：</a:t>
            </a:r>
            <a:r>
              <a:rPr lang="zh-CN" altLang="zh-CN" sz="1800" dirty="0"/>
              <a:t>武汉外国语学校</a:t>
            </a:r>
            <a:r>
              <a:rPr lang="zh-CN" altLang="en-US" sz="1800" dirty="0"/>
              <a:t>、</a:t>
            </a:r>
            <a:r>
              <a:rPr lang="zh-CN" altLang="zh-CN" sz="1800" dirty="0"/>
              <a:t>四川省营山中学、琼海市嘉积第二中学、四川省营山中学</a:t>
            </a:r>
            <a:r>
              <a:rPr lang="en-US" altLang="zh-CN" sz="1800" dirty="0"/>
              <a:t>…</a:t>
            </a:r>
            <a:endParaRPr lang="en-US" altLang="zh-CN" sz="1800" dirty="0">
              <a:effectLst/>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85195" y="1080786"/>
            <a:ext cx="8776503" cy="4696428"/>
          </a:xfrm>
          <a:prstGeom prst="rect">
            <a:avLst/>
          </a:prstGeom>
          <a:solidFill>
            <a:schemeClr val="bg1"/>
          </a:solidFill>
          <a:ln w="76200">
            <a:solidFill>
              <a:schemeClr val="accent1"/>
            </a:solidFill>
          </a:ln>
          <a:effectLst>
            <a:outerShdw blurRad="165100" sx="102000" sy="102000" algn="ctr" rotWithShape="0">
              <a:prstClr val="black">
                <a:alpha val="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矩形 1"/>
          <p:cNvSpPr/>
          <p:nvPr/>
        </p:nvSpPr>
        <p:spPr>
          <a:xfrm>
            <a:off x="673237" y="1965896"/>
            <a:ext cx="7801337" cy="29268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7" name="文本框 16"/>
          <p:cNvSpPr txBox="1"/>
          <p:nvPr/>
        </p:nvSpPr>
        <p:spPr>
          <a:xfrm>
            <a:off x="3166745" y="3242310"/>
            <a:ext cx="4621530" cy="506730"/>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2700" b="1" i="0" u="none" strike="noStrike" kern="1200" cap="none" spc="0" normalizeH="0" baseline="0" noProof="0" dirty="0">
                <a:ln>
                  <a:noFill/>
                </a:ln>
                <a:solidFill>
                  <a:schemeClr val="bg1"/>
                </a:solidFill>
                <a:effectLst/>
                <a:uLnTx/>
                <a:uFillTx/>
                <a:latin typeface="宋体" panose="02010600030101010101" pitchFamily="2" charset="-122"/>
                <a:ea typeface="宋体" panose="02010600030101010101" pitchFamily="2" charset="-122"/>
                <a:cs typeface="+mn-ea"/>
                <a:sym typeface="+mn-lt"/>
              </a:rPr>
              <a:t>社科学术</a:t>
            </a:r>
            <a:r>
              <a:rPr kumimoji="0" lang="en-US" altLang="zh-CN" sz="2700" b="1" i="0" u="none" strike="noStrike" kern="1200" cap="none" spc="0" normalizeH="0" baseline="0" noProof="0" dirty="0">
                <a:ln>
                  <a:noFill/>
                </a:ln>
                <a:solidFill>
                  <a:schemeClr val="bg1"/>
                </a:solidFill>
                <a:effectLst/>
                <a:uLnTx/>
                <a:uFillTx/>
                <a:latin typeface="宋体" panose="02010600030101010101" pitchFamily="2" charset="-122"/>
                <a:ea typeface="宋体" panose="02010600030101010101" pitchFamily="2" charset="-122"/>
                <a:cs typeface="+mn-ea"/>
                <a:sym typeface="+mn-lt"/>
              </a:rPr>
              <a:t>2</a:t>
            </a:r>
            <a:r>
              <a:rPr kumimoji="0" lang="zh-CN" altLang="en-US" sz="2700" b="1" i="0" u="none" strike="noStrike" kern="1200" cap="none" spc="0" normalizeH="0" baseline="0" noProof="0" dirty="0">
                <a:ln>
                  <a:noFill/>
                </a:ln>
                <a:solidFill>
                  <a:schemeClr val="bg1"/>
                </a:solidFill>
                <a:effectLst/>
                <a:uLnTx/>
                <a:uFillTx/>
                <a:latin typeface="宋体" panose="02010600030101010101" pitchFamily="2" charset="-122"/>
                <a:ea typeface="宋体" panose="02010600030101010101" pitchFamily="2" charset="-122"/>
                <a:cs typeface="+mn-ea"/>
                <a:sym typeface="+mn-lt"/>
              </a:rPr>
              <a:t>数据库的使用方法</a:t>
            </a:r>
          </a:p>
        </p:txBody>
      </p:sp>
      <p:sp>
        <p:nvSpPr>
          <p:cNvPr id="21" name="文本框 20"/>
          <p:cNvSpPr txBox="1"/>
          <p:nvPr/>
        </p:nvSpPr>
        <p:spPr>
          <a:xfrm>
            <a:off x="2503169" y="3075726"/>
            <a:ext cx="525780" cy="92202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5400" i="0" u="none" strike="noStrike" kern="1200" cap="none" spc="0" normalizeH="0" baseline="0" noProof="0" dirty="0">
                <a:ln>
                  <a:noFill/>
                </a:ln>
                <a:solidFill>
                  <a:schemeClr val="bg1"/>
                </a:solidFill>
                <a:effectLst/>
                <a:uLnTx/>
                <a:uFillTx/>
                <a:latin typeface="宋体" panose="02010600030101010101" pitchFamily="2" charset="-122"/>
                <a:ea typeface="宋体" panose="02010600030101010101" pitchFamily="2" charset="-122"/>
                <a:cs typeface="+mn-ea"/>
                <a:sym typeface="+mn-lt"/>
              </a:rPr>
              <a:t>2</a:t>
            </a:r>
            <a:endParaRPr kumimoji="0" lang="zh-CN" altLang="en-US" sz="5400" i="0" u="none" strike="noStrike" kern="1200" cap="none" spc="0" normalizeH="0" baseline="0" noProof="0" dirty="0">
              <a:ln>
                <a:noFill/>
              </a:ln>
              <a:solidFill>
                <a:schemeClr val="bg1"/>
              </a:solidFill>
              <a:effectLst/>
              <a:uLnTx/>
              <a:uFillTx/>
              <a:latin typeface="宋体" panose="02010600030101010101" pitchFamily="2" charset="-122"/>
              <a:ea typeface="宋体" panose="02010600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p:wipe/>
      </p:transition>
    </mc:Choice>
    <mc:Fallback xmlns="">
      <p:transition spd="slow">
        <p:wip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Box 8"/>
          <p:cNvSpPr txBox="1"/>
          <p:nvPr/>
        </p:nvSpPr>
        <p:spPr>
          <a:xfrm>
            <a:off x="2336959" y="532448"/>
            <a:ext cx="4470559" cy="368935"/>
          </a:xfrm>
          <a:prstGeom prst="rect">
            <a:avLst/>
          </a:prstGeom>
          <a:noFill/>
        </p:spPr>
        <p:txBody>
          <a:bodyPr wrap="square" lIns="0" tIns="0" rIns="0" bIns="0" rtlCol="0" anchor="ctr">
            <a:spAutoFit/>
          </a:bodyPr>
          <a:lstStyle/>
          <a:p>
            <a:pPr algn="ctr"/>
            <a:r>
              <a:rPr lang="zh-CN" altLang="en-US" sz="2400" dirty="0">
                <a:solidFill>
                  <a:schemeClr val="bg1"/>
                </a:solidFill>
                <a:latin typeface="宋体" panose="02010600030101010101" pitchFamily="2" charset="-122"/>
                <a:ea typeface="宋体" panose="02010600030101010101" pitchFamily="2" charset="-122"/>
                <a:cs typeface="+mn-ea"/>
                <a:sym typeface="+mn-lt"/>
              </a:rPr>
              <a:t>社科学术</a:t>
            </a:r>
            <a:r>
              <a:rPr lang="en-US" altLang="zh-CN" sz="2400" dirty="0">
                <a:solidFill>
                  <a:schemeClr val="bg1"/>
                </a:solidFill>
                <a:latin typeface="宋体" panose="02010600030101010101" pitchFamily="2" charset="-122"/>
                <a:ea typeface="宋体" panose="02010600030101010101" pitchFamily="2" charset="-122"/>
                <a:cs typeface="+mn-ea"/>
                <a:sym typeface="+mn-lt"/>
              </a:rPr>
              <a:t>2</a:t>
            </a:r>
            <a:r>
              <a:rPr lang="zh-CN" altLang="en-US" sz="2400" dirty="0">
                <a:solidFill>
                  <a:schemeClr val="bg1"/>
                </a:solidFill>
                <a:latin typeface="宋体" panose="02010600030101010101" pitchFamily="2" charset="-122"/>
                <a:ea typeface="宋体" panose="02010600030101010101" pitchFamily="2" charset="-122"/>
                <a:cs typeface="+mn-ea"/>
                <a:sym typeface="+mn-lt"/>
              </a:rPr>
              <a:t>数据库简介</a:t>
            </a:r>
          </a:p>
        </p:txBody>
      </p:sp>
      <p:sp>
        <p:nvSpPr>
          <p:cNvPr id="2" name="文本框 1"/>
          <p:cNvSpPr txBox="1"/>
          <p:nvPr/>
        </p:nvSpPr>
        <p:spPr>
          <a:xfrm>
            <a:off x="254000" y="1648460"/>
            <a:ext cx="8672195" cy="4707890"/>
          </a:xfrm>
          <a:prstGeom prst="rect">
            <a:avLst/>
          </a:prstGeom>
          <a:noFill/>
        </p:spPr>
        <p:txBody>
          <a:bodyPr wrap="square" rtlCol="0">
            <a:spAutoFit/>
          </a:bodyPr>
          <a:lstStyle/>
          <a:p>
            <a:pPr marL="342900" indent="-342900" algn="l">
              <a:lnSpc>
                <a:spcPct val="150000"/>
              </a:lnSpc>
              <a:buSzPct val="100000"/>
              <a:buFont typeface="Arial" panose="020B0604020202020204" pitchFamily="34" charset="0"/>
              <a:buChar char="•"/>
            </a:pPr>
            <a:r>
              <a:rPr lang="en-US" altLang="zh-CN" sz="2000" dirty="0">
                <a:solidFill>
                  <a:srgbClr val="000000"/>
                </a:solidFill>
                <a:latin typeface="宋体" panose="02010600030101010101" pitchFamily="2" charset="-122"/>
                <a:ea typeface="宋体" panose="02010600030101010101" pitchFamily="2" charset="-122"/>
              </a:rPr>
              <a:t>数据库收录了1982年以来出版的5.6万余种电子书，有四分之一为近3年新出版电子书全库有50%的种类对应的纸质书已经不再出版</a:t>
            </a:r>
            <a:r>
              <a:rPr lang="zh-CN" altLang="zh-CN" sz="2000" b="1" dirty="0">
                <a:solidFill>
                  <a:srgbClr val="000000"/>
                </a:solidFill>
                <a:latin typeface="宋体" panose="02010600030101010101" pitchFamily="2" charset="-122"/>
                <a:ea typeface="宋体" panose="02010600030101010101" pitchFamily="2" charset="-122"/>
              </a:rPr>
              <a:t>，</a:t>
            </a:r>
            <a:r>
              <a:rPr lang="en-US" altLang="zh-CN" sz="2000"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是图书馆收藏大众类资源的必备数据库。</a:t>
            </a:r>
          </a:p>
          <a:p>
            <a:pPr marL="342900" indent="-342900" algn="l">
              <a:lnSpc>
                <a:spcPct val="150000"/>
              </a:lnSpc>
              <a:buSzPct val="100000"/>
              <a:buFont typeface="Arial" panose="020B0604020202020204" pitchFamily="34" charset="0"/>
              <a:buChar char="•"/>
            </a:pPr>
            <a:r>
              <a:rPr lang="en-US" altLang="zh-CN" sz="2000" dirty="0">
                <a:latin typeface="宋体" panose="02010600030101010101" pitchFamily="2" charset="-122"/>
                <a:ea typeface="宋体" panose="02010600030101010101" pitchFamily="2" charset="-122"/>
              </a:rPr>
              <a:t>畅想之星电子书高度重视</a:t>
            </a:r>
            <a:r>
              <a:rPr lang="en-US" altLang="zh-CN" sz="2000"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知识产权</a:t>
            </a:r>
            <a:r>
              <a:rPr lang="en-US" altLang="zh-CN" sz="2000" dirty="0">
                <a:latin typeface="宋体" panose="02010600030101010101" pitchFamily="2" charset="-122"/>
                <a:ea typeface="宋体" panose="02010600030101010101" pitchFamily="2" charset="-122"/>
              </a:rPr>
              <a:t>，所有电子书都有出版社及作者的</a:t>
            </a:r>
            <a:r>
              <a:rPr lang="en-US" altLang="zh-CN" sz="2000"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双重授权</a:t>
            </a:r>
            <a:r>
              <a:rPr lang="en-US" altLang="zh-CN" sz="2000" dirty="0">
                <a:latin typeface="宋体" panose="02010600030101010101" pitchFamily="2" charset="-122"/>
                <a:ea typeface="宋体" panose="02010600030101010101" pitchFamily="2" charset="-122"/>
              </a:rPr>
              <a:t>，并覆盖全品种，均为原版、高清电子书，阅读体验好，为方便读者快速找到知识点，可实现全文检索。艺术类电子书可抽取全文中原版图片，其图片均为矢量图存储，越放大越高清，体验极佳。图书馆可作为艺术素材打造馆内精美</a:t>
            </a:r>
            <a:r>
              <a:rPr lang="en-US" altLang="zh-CN" sz="2000"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图片专题库</a:t>
            </a:r>
            <a:r>
              <a:rPr lang="en-US" altLang="zh-CN" sz="2000" dirty="0">
                <a:latin typeface="宋体" panose="02010600030101010101" pitchFamily="2" charset="-122"/>
                <a:ea typeface="宋体" panose="02010600030101010101" pitchFamily="2" charset="-122"/>
              </a:rPr>
              <a:t>，也可做展板在公众场合宣推。读者可直接扫码观赏艺术作品，也可对图片二次利用，放到其ppt或word等文档中做教研使用。</a:t>
            </a:r>
          </a:p>
        </p:txBody>
      </p:sp>
    </p:spTree>
  </p:cSld>
  <p:clrMapOvr>
    <a:masterClrMapping/>
  </p:clrMapOvr>
  <mc:AlternateContent xmlns:mc="http://schemas.openxmlformats.org/markup-compatibility/2006" xmlns:p14="http://schemas.microsoft.com/office/powerpoint/2010/main">
    <mc:Choice Requires="p14">
      <p:transition spd="slow" p14:dur="1500">
        <p:wipe/>
      </p:transition>
    </mc:Choice>
    <mc:Fallback xmlns="">
      <p:transition spd="slow">
        <p:wip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文本框 1"/>
          <p:cNvSpPr txBox="1"/>
          <p:nvPr/>
        </p:nvSpPr>
        <p:spPr>
          <a:xfrm>
            <a:off x="254000" y="1433195"/>
            <a:ext cx="8672195" cy="3784600"/>
          </a:xfrm>
          <a:prstGeom prst="rect">
            <a:avLst/>
          </a:prstGeom>
          <a:noFill/>
        </p:spPr>
        <p:txBody>
          <a:bodyPr wrap="square" rtlCol="0">
            <a:spAutoFit/>
          </a:bodyPr>
          <a:lstStyle/>
          <a:p>
            <a:pPr marL="342900" indent="-342900" algn="l">
              <a:lnSpc>
                <a:spcPct val="150000"/>
              </a:lnSpc>
              <a:buSzPct val="100000"/>
              <a:buFont typeface="Arial" panose="020B0604020202020204" pitchFamily="34" charset="0"/>
              <a:buChar char="•"/>
            </a:pPr>
            <a:r>
              <a:rPr lang="en-US" altLang="zh-CN" sz="2000" dirty="0">
                <a:solidFill>
                  <a:srgbClr val="000000"/>
                </a:solidFill>
                <a:latin typeface="宋体" panose="02010600030101010101" pitchFamily="2" charset="-122"/>
                <a:ea typeface="宋体" panose="02010600030101010101" pitchFamily="2" charset="-122"/>
              </a:rPr>
              <a:t>全库电子书可提供编目数据</a:t>
            </a:r>
            <a:r>
              <a:rPr lang="en-US" altLang="zh-CN" sz="2000" b="1" u="sng"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纳入图书馆馆藏</a:t>
            </a:r>
            <a:r>
              <a:rPr lang="en-US" altLang="zh-CN" sz="2000" dirty="0">
                <a:solidFill>
                  <a:srgbClr val="000000"/>
                </a:solidFill>
                <a:latin typeface="宋体" panose="02010600030101010101" pitchFamily="2" charset="-122"/>
                <a:ea typeface="宋体" panose="02010600030101010101" pitchFamily="2" charset="-122"/>
              </a:rPr>
              <a:t>统计册数，帮助图书馆快速建立电子基藏，同时在包库期内</a:t>
            </a:r>
            <a:r>
              <a:rPr lang="en-US" altLang="zh-CN" sz="2000" b="1" u="sng"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提供部分电子书镜像服务</a:t>
            </a:r>
            <a:r>
              <a:rPr lang="en-US" altLang="zh-CN" sz="2000" dirty="0">
                <a:solidFill>
                  <a:srgbClr val="000000"/>
                </a:solidFill>
                <a:latin typeface="宋体" panose="02010600030101010101" pitchFamily="2" charset="-122"/>
                <a:ea typeface="宋体" panose="02010600030101010101" pitchFamily="2" charset="-122"/>
              </a:rPr>
              <a:t>，图书馆可</a:t>
            </a:r>
            <a:r>
              <a:rPr lang="en-US" altLang="zh-CN" sz="2000" b="1" u="sng"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永久保存</a:t>
            </a:r>
            <a:r>
              <a:rPr lang="en-US" altLang="zh-CN" sz="2000" dirty="0">
                <a:solidFill>
                  <a:srgbClr val="000000"/>
                </a:solidFill>
                <a:latin typeface="宋体" panose="02010600030101010101" pitchFamily="2" charset="-122"/>
                <a:ea typeface="宋体" panose="02010600030101010101" pitchFamily="2" charset="-122"/>
              </a:rPr>
              <a:t>，并可在图书馆OPAC系统揭示，为读者提供纸电一体化服务。</a:t>
            </a:r>
          </a:p>
          <a:p>
            <a:pPr marL="342900" indent="-342900" algn="l">
              <a:lnSpc>
                <a:spcPct val="150000"/>
              </a:lnSpc>
              <a:buSzPct val="100000"/>
              <a:buFont typeface="Arial" panose="020B0604020202020204" pitchFamily="34" charset="0"/>
              <a:buChar char="•"/>
            </a:pPr>
            <a:endParaRPr lang="en-US" altLang="zh-CN" sz="2000" dirty="0">
              <a:solidFill>
                <a:srgbClr val="000000"/>
              </a:solidFill>
              <a:latin typeface="宋体" panose="02010600030101010101" pitchFamily="2" charset="-122"/>
              <a:ea typeface="宋体" panose="02010600030101010101" pitchFamily="2" charset="-122"/>
            </a:endParaRPr>
          </a:p>
          <a:p>
            <a:pPr marL="342900" indent="-342900" algn="l">
              <a:lnSpc>
                <a:spcPct val="150000"/>
              </a:lnSpc>
              <a:buSzPct val="100000"/>
              <a:buFont typeface="Arial" panose="020B0604020202020204" pitchFamily="34" charset="0"/>
              <a:buChar char="•"/>
            </a:pPr>
            <a:r>
              <a:rPr lang="en-US" altLang="zh-CN" sz="2000" dirty="0">
                <a:solidFill>
                  <a:srgbClr val="000000"/>
                </a:solidFill>
                <a:latin typeface="宋体" panose="02010600030101010101" pitchFamily="2" charset="-122"/>
                <a:ea typeface="宋体" panose="02010600030101010101" pitchFamily="2" charset="-122"/>
              </a:rPr>
              <a:t>所有电子书均支持</a:t>
            </a:r>
            <a:r>
              <a:rPr lang="en-US" altLang="zh-CN" sz="2000" b="1" u="sng"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PC在线阅读</a:t>
            </a:r>
            <a:r>
              <a:rPr lang="en-US" altLang="zh-CN" sz="2000" dirty="0">
                <a:solidFill>
                  <a:srgbClr val="000000"/>
                </a:solidFill>
                <a:latin typeface="宋体" panose="02010600030101010101" pitchFamily="2" charset="-122"/>
                <a:ea typeface="宋体" panose="02010600030101010101" pitchFamily="2" charset="-122"/>
              </a:rPr>
              <a:t>、PC客户端</a:t>
            </a:r>
            <a:r>
              <a:rPr lang="en-US" altLang="zh-CN" sz="2000" b="1" u="sng"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下载阅读</a:t>
            </a:r>
            <a:r>
              <a:rPr lang="en-US" altLang="zh-CN" sz="2000" dirty="0">
                <a:solidFill>
                  <a:srgbClr val="000000"/>
                </a:solidFill>
                <a:latin typeface="宋体" panose="02010600030101010101" pitchFamily="2" charset="-122"/>
                <a:ea typeface="宋体" panose="02010600030101010101" pitchFamily="2" charset="-122"/>
              </a:rPr>
              <a:t>、移动浏览器在线阅读、</a:t>
            </a:r>
            <a:r>
              <a:rPr lang="en-US" altLang="zh-CN" sz="2000" b="1" u="sng"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手机APP下载阅读</a:t>
            </a:r>
            <a:r>
              <a:rPr lang="en-US" altLang="zh-CN" sz="2000" dirty="0">
                <a:solidFill>
                  <a:srgbClr val="000000"/>
                </a:solidFill>
                <a:latin typeface="宋体" panose="02010600030101010101" pitchFamily="2" charset="-122"/>
                <a:ea typeface="宋体" panose="02010600030101010101" pitchFamily="2" charset="-122"/>
              </a:rPr>
              <a:t>、</a:t>
            </a:r>
            <a:r>
              <a:rPr lang="en-US" altLang="zh-CN" sz="2000" b="1" u="sng"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墨水屏阅读器阅读</a:t>
            </a:r>
            <a:r>
              <a:rPr lang="en-US" altLang="zh-CN" sz="2000" dirty="0">
                <a:solidFill>
                  <a:srgbClr val="000000"/>
                </a:solidFill>
                <a:latin typeface="宋体" panose="02010600030101010101" pitchFamily="2" charset="-122"/>
                <a:ea typeface="宋体" panose="02010600030101010101" pitchFamily="2" charset="-122"/>
              </a:rPr>
              <a:t>、触摸屏展示，还支持手机</a:t>
            </a:r>
            <a:r>
              <a:rPr lang="en-US" altLang="zh-CN" sz="2000" b="1" u="sng"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微信阅读</a:t>
            </a:r>
            <a:r>
              <a:rPr lang="en-US" altLang="zh-CN" sz="2000" dirty="0">
                <a:solidFill>
                  <a:srgbClr val="000000"/>
                </a:solidFill>
                <a:latin typeface="宋体" panose="02010600030101010101" pitchFamily="2" charset="-122"/>
                <a:ea typeface="宋体" panose="02010600030101010101" pitchFamily="2" charset="-122"/>
              </a:rPr>
              <a:t>，手机APP提供</a:t>
            </a:r>
            <a:r>
              <a:rPr lang="en-US" altLang="zh-CN" sz="2000" b="1" u="sng"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听书服务</a:t>
            </a:r>
            <a:r>
              <a:rPr lang="en-US" altLang="zh-CN" sz="2000" dirty="0">
                <a:solidFill>
                  <a:srgbClr val="000000"/>
                </a:solidFill>
                <a:latin typeface="宋体" panose="02010600030101010101" pitchFamily="2" charset="-122"/>
                <a:ea typeface="宋体" panose="02010600030101010101" pitchFamily="2" charset="-122"/>
              </a:rPr>
              <a:t>。按照学科分类和中图法分类，可根据题名、作者，ISBN，出版社及内容简介检索。</a:t>
            </a:r>
          </a:p>
        </p:txBody>
      </p:sp>
      <p:sp>
        <p:nvSpPr>
          <p:cNvPr id="3" name="TextBox 8"/>
          <p:cNvSpPr txBox="1"/>
          <p:nvPr/>
        </p:nvSpPr>
        <p:spPr>
          <a:xfrm>
            <a:off x="2336959" y="532448"/>
            <a:ext cx="4470559" cy="368935"/>
          </a:xfrm>
          <a:prstGeom prst="rect">
            <a:avLst/>
          </a:prstGeom>
          <a:noFill/>
        </p:spPr>
        <p:txBody>
          <a:bodyPr wrap="square" lIns="0" tIns="0" rIns="0" bIns="0" rtlCol="0" anchor="ctr">
            <a:spAutoFit/>
          </a:bodyPr>
          <a:lstStyle/>
          <a:p>
            <a:pPr algn="ctr"/>
            <a:r>
              <a:rPr lang="zh-CN" altLang="en-US" sz="2400" dirty="0">
                <a:solidFill>
                  <a:schemeClr val="bg1"/>
                </a:solidFill>
                <a:latin typeface="宋体" panose="02010600030101010101" pitchFamily="2" charset="-122"/>
                <a:ea typeface="宋体" panose="02010600030101010101" pitchFamily="2" charset="-122"/>
                <a:cs typeface="+mn-ea"/>
                <a:sym typeface="+mn-lt"/>
              </a:rPr>
              <a:t>社科学术</a:t>
            </a:r>
            <a:r>
              <a:rPr lang="en-US" altLang="zh-CN" sz="2400" dirty="0">
                <a:solidFill>
                  <a:schemeClr val="bg1"/>
                </a:solidFill>
                <a:latin typeface="宋体" panose="02010600030101010101" pitchFamily="2" charset="-122"/>
                <a:ea typeface="宋体" panose="02010600030101010101" pitchFamily="2" charset="-122"/>
                <a:cs typeface="+mn-ea"/>
                <a:sym typeface="+mn-lt"/>
              </a:rPr>
              <a:t>2</a:t>
            </a:r>
            <a:r>
              <a:rPr lang="zh-CN" altLang="en-US" sz="2400" dirty="0">
                <a:solidFill>
                  <a:schemeClr val="bg1"/>
                </a:solidFill>
                <a:latin typeface="宋体" panose="02010600030101010101" pitchFamily="2" charset="-122"/>
                <a:ea typeface="宋体" panose="02010600030101010101" pitchFamily="2" charset="-122"/>
                <a:cs typeface="+mn-ea"/>
                <a:sym typeface="+mn-lt"/>
              </a:rPr>
              <a:t>数据库简介</a:t>
            </a: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wipe/>
      </p:transition>
    </mc:Choice>
    <mc:Fallback xmlns="">
      <p:transition spd="slow">
        <p:wip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8940" y="1680210"/>
            <a:ext cx="8325485" cy="4246245"/>
          </a:xfrm>
          <a:prstGeom prst="rect">
            <a:avLst/>
          </a:prstGeom>
          <a:noFill/>
        </p:spPr>
        <p:txBody>
          <a:bodyPr wrap="square" rtlCol="0" anchor="t">
            <a:spAutoFit/>
          </a:bodyPr>
          <a:lstStyle/>
          <a:p>
            <a:pPr>
              <a:lnSpc>
                <a:spcPct val="150000"/>
              </a:lnSpc>
            </a:pPr>
            <a:r>
              <a:rPr lang="en-US" altLang="zh-CN" sz="2000" dirty="0">
                <a:solidFill>
                  <a:srgbClr val="000000"/>
                </a:solidFill>
                <a:latin typeface="宋体" panose="02010600030101010101" pitchFamily="2" charset="-122"/>
              </a:rPr>
              <a:t>主要合作出版社有：</a:t>
            </a:r>
            <a:r>
              <a:rPr lang="en-US" altLang="zh-CN" sz="2000" b="1" u="sng" dirty="0">
                <a:ln w="22225">
                  <a:solidFill>
                    <a:schemeClr val="accent2"/>
                  </a:solidFill>
                  <a:prstDash val="solid"/>
                </a:ln>
                <a:solidFill>
                  <a:schemeClr val="accent2">
                    <a:lumMod val="40000"/>
                    <a:lumOff val="60000"/>
                  </a:schemeClr>
                </a:solidFill>
                <a:effectLst/>
                <a:latin typeface="宋体" panose="02010600030101010101" pitchFamily="2" charset="-122"/>
              </a:rPr>
              <a:t>中国传媒大学出版社</a:t>
            </a:r>
            <a:r>
              <a:rPr lang="en-US" altLang="zh-CN" sz="2000" dirty="0">
                <a:solidFill>
                  <a:srgbClr val="000000"/>
                </a:solidFill>
                <a:latin typeface="宋体" panose="02010600030101010101" pitchFamily="2" charset="-122"/>
              </a:rPr>
              <a:t>、清华大学出版社、北京师范大学出版社、河北美术出版社、辽宁美术出版社、黑龙江美术出版社、江西美术出版社、上海人民美术出版社、天津人民美术出版社、湖北美术出版社、湖南美术出版社、江苏美术出版社、安徽美术出版社、浙江摄影出版社、甘肃人民美术出版社、中国摄影出版社、中国纺织出版社、中国轻工业出版社、社会科学文献出版社、东南大学出版社、浙江大学出版社、电子工业出版社、电子科技大学出版社、暨南大学出版社、重庆大学出版社、西南师范大学出版社、云南大学出版社、云南人民出版社、广东人民出版社、湖南文艺出版社等。</a:t>
            </a:r>
          </a:p>
        </p:txBody>
      </p:sp>
      <p:sp>
        <p:nvSpPr>
          <p:cNvPr id="84" name="TextBox 8"/>
          <p:cNvSpPr txBox="1"/>
          <p:nvPr/>
        </p:nvSpPr>
        <p:spPr>
          <a:xfrm>
            <a:off x="2336959" y="532448"/>
            <a:ext cx="4470559" cy="368935"/>
          </a:xfrm>
          <a:prstGeom prst="rect">
            <a:avLst/>
          </a:prstGeom>
          <a:noFill/>
        </p:spPr>
        <p:txBody>
          <a:bodyPr wrap="square" lIns="0" tIns="0" rIns="0" bIns="0" rtlCol="0" anchor="ctr">
            <a:spAutoFit/>
          </a:bodyPr>
          <a:lstStyle/>
          <a:p>
            <a:pPr algn="ctr"/>
            <a:r>
              <a:rPr lang="zh-CN" altLang="en-US" sz="2400" dirty="0">
                <a:solidFill>
                  <a:schemeClr val="bg1"/>
                </a:solidFill>
                <a:latin typeface="宋体" panose="02010600030101010101" pitchFamily="2" charset="-122"/>
                <a:ea typeface="宋体" panose="02010600030101010101" pitchFamily="2" charset="-122"/>
                <a:cs typeface="+mn-ea"/>
                <a:sym typeface="+mn-lt"/>
              </a:rPr>
              <a:t>社科学术</a:t>
            </a:r>
            <a:r>
              <a:rPr lang="en-US" altLang="zh-CN" sz="2400" dirty="0">
                <a:solidFill>
                  <a:schemeClr val="bg1"/>
                </a:solidFill>
                <a:latin typeface="宋体" panose="02010600030101010101" pitchFamily="2" charset="-122"/>
                <a:ea typeface="宋体" panose="02010600030101010101" pitchFamily="2" charset="-122"/>
                <a:cs typeface="+mn-ea"/>
                <a:sym typeface="+mn-lt"/>
              </a:rPr>
              <a:t>2</a:t>
            </a:r>
            <a:r>
              <a:rPr lang="zh-CN" altLang="en-US" sz="2400" dirty="0">
                <a:solidFill>
                  <a:schemeClr val="bg1"/>
                </a:solidFill>
                <a:latin typeface="宋体" panose="02010600030101010101" pitchFamily="2" charset="-122"/>
                <a:ea typeface="宋体" panose="02010600030101010101" pitchFamily="2" charset="-122"/>
                <a:cs typeface="+mn-ea"/>
                <a:sym typeface="+mn-lt"/>
              </a:rPr>
              <a:t>数据库简介</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1" name="组合 17"/>
          <p:cNvGrpSpPr/>
          <p:nvPr/>
        </p:nvGrpSpPr>
        <p:grpSpPr>
          <a:xfrm>
            <a:off x="-502602" y="-967740"/>
            <a:ext cx="3044825" cy="2787650"/>
            <a:chOff x="1654969" y="1913283"/>
            <a:chExt cx="4060951" cy="3718250"/>
          </a:xfrm>
        </p:grpSpPr>
        <p:grpSp>
          <p:nvGrpSpPr>
            <p:cNvPr id="7184" name="组合 14"/>
            <p:cNvGrpSpPr/>
            <p:nvPr/>
          </p:nvGrpSpPr>
          <p:grpSpPr>
            <a:xfrm>
              <a:off x="2282770" y="1913283"/>
              <a:ext cx="3433150" cy="3718250"/>
              <a:chOff x="200181" y="1109720"/>
              <a:chExt cx="3433150" cy="3718250"/>
            </a:xfrm>
          </p:grpSpPr>
          <p:grpSp>
            <p:nvGrpSpPr>
              <p:cNvPr id="7187" name="组合 11"/>
              <p:cNvGrpSpPr/>
              <p:nvPr/>
            </p:nvGrpSpPr>
            <p:grpSpPr>
              <a:xfrm>
                <a:off x="449141" y="2030030"/>
                <a:ext cx="3184190" cy="2797940"/>
                <a:chOff x="683491" y="2143514"/>
                <a:chExt cx="3184190" cy="2797940"/>
              </a:xfrm>
            </p:grpSpPr>
            <p:grpSp>
              <p:nvGrpSpPr>
                <p:cNvPr id="7189" name="组合 9"/>
                <p:cNvGrpSpPr/>
                <p:nvPr/>
              </p:nvGrpSpPr>
              <p:grpSpPr>
                <a:xfrm>
                  <a:off x="683491" y="2143514"/>
                  <a:ext cx="2426209" cy="2797940"/>
                  <a:chOff x="230909" y="3242641"/>
                  <a:chExt cx="2426209" cy="2797940"/>
                </a:xfrm>
              </p:grpSpPr>
              <p:sp>
                <p:nvSpPr>
                  <p:cNvPr id="5" name="等腰三角形 4"/>
                  <p:cNvSpPr/>
                  <p:nvPr>
                    <p:custDataLst>
                      <p:tags r:id="rId15"/>
                    </p:custDataLst>
                  </p:nvPr>
                </p:nvSpPr>
                <p:spPr>
                  <a:xfrm rot="10800000">
                    <a:off x="541944" y="4211100"/>
                    <a:ext cx="2113050" cy="1829481"/>
                  </a:xfrm>
                  <a:prstGeom prst="triangle">
                    <a:avLst/>
                  </a:prstGeom>
                  <a:solidFill>
                    <a:schemeClr val="bg1">
                      <a:lumMod val="8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 name="等腰三角形 5"/>
                  <p:cNvSpPr/>
                  <p:nvPr>
                    <p:custDataLst>
                      <p:tags r:id="rId16"/>
                    </p:custDataLst>
                  </p:nvPr>
                </p:nvSpPr>
                <p:spPr>
                  <a:xfrm rot="10800000">
                    <a:off x="1632346" y="5123724"/>
                    <a:ext cx="1022648" cy="882978"/>
                  </a:xfrm>
                  <a:prstGeom prst="triangle">
                    <a:avLst/>
                  </a:prstGeom>
                  <a:solidFill>
                    <a:srgbClr val="C00000">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cxnSp>
                <p:nvCxnSpPr>
                  <p:cNvPr id="8" name="直接连接符 7"/>
                  <p:cNvCxnSpPr/>
                  <p:nvPr>
                    <p:custDataLst>
                      <p:tags r:id="rId17"/>
                    </p:custDataLst>
                  </p:nvPr>
                </p:nvCxnSpPr>
                <p:spPr>
                  <a:xfrm>
                    <a:off x="237055" y="3243424"/>
                    <a:ext cx="1024766" cy="184642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 name="等腰三角形 10"/>
                <p:cNvSpPr/>
                <p:nvPr>
                  <p:custDataLst>
                    <p:tags r:id="rId14"/>
                  </p:custDataLst>
                </p:nvPr>
              </p:nvSpPr>
              <p:spPr>
                <a:xfrm rot="10800000">
                  <a:off x="3414582" y="3518524"/>
                  <a:ext cx="453099" cy="391730"/>
                </a:xfrm>
                <a:prstGeom prst="triangle">
                  <a:avLst/>
                </a:prstGeom>
                <a:solidFill>
                  <a:schemeClr val="bg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cxnSp>
            <p:nvCxnSpPr>
              <p:cNvPr id="13" name="直接连接符 12"/>
              <p:cNvCxnSpPr/>
              <p:nvPr>
                <p:custDataLst>
                  <p:tags r:id="rId13"/>
                </p:custDataLst>
              </p:nvPr>
            </p:nvCxnSpPr>
            <p:spPr>
              <a:xfrm>
                <a:off x="201213" y="1109720"/>
                <a:ext cx="1274605" cy="229532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6" name="椭圆 15"/>
            <p:cNvSpPr/>
            <p:nvPr>
              <p:custDataLst>
                <p:tags r:id="rId11"/>
              </p:custDataLst>
            </p:nvPr>
          </p:nvSpPr>
          <p:spPr>
            <a:xfrm>
              <a:off x="1913278" y="3389149"/>
              <a:ext cx="738932" cy="736874"/>
            </a:xfrm>
            <a:prstGeom prst="ellipse">
              <a:avLst/>
            </a:prstGeom>
            <a:solidFill>
              <a:schemeClr val="bg1">
                <a:lumMod val="8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7" name="椭圆 16"/>
            <p:cNvSpPr/>
            <p:nvPr>
              <p:custDataLst>
                <p:tags r:id="rId12"/>
              </p:custDataLst>
            </p:nvPr>
          </p:nvSpPr>
          <p:spPr>
            <a:xfrm>
              <a:off x="1654969" y="2724269"/>
              <a:ext cx="385346" cy="385377"/>
            </a:xfrm>
            <a:prstGeom prst="ellipse">
              <a:avLst/>
            </a:prstGeom>
            <a:solidFill>
              <a:schemeClr val="bg1">
                <a:lumMod val="8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grpSp>
        <p:nvGrpSpPr>
          <p:cNvPr id="7172" name="组合 25"/>
          <p:cNvGrpSpPr/>
          <p:nvPr/>
        </p:nvGrpSpPr>
        <p:grpSpPr>
          <a:xfrm>
            <a:off x="600075" y="3279775"/>
            <a:ext cx="1538288" cy="2497303"/>
            <a:chOff x="867300" y="2877770"/>
            <a:chExt cx="2051856" cy="3330099"/>
          </a:xfrm>
        </p:grpSpPr>
        <p:grpSp>
          <p:nvGrpSpPr>
            <p:cNvPr id="7179" name="组合 20"/>
            <p:cNvGrpSpPr/>
            <p:nvPr/>
          </p:nvGrpSpPr>
          <p:grpSpPr>
            <a:xfrm>
              <a:off x="867300" y="2877770"/>
              <a:ext cx="1196107" cy="3330099"/>
              <a:chOff x="490432" y="2759871"/>
              <a:chExt cx="1196107" cy="3330099"/>
            </a:xfrm>
          </p:grpSpPr>
          <p:sp>
            <p:nvSpPr>
              <p:cNvPr id="7182" name="文本框 18"/>
              <p:cNvSpPr txBox="1"/>
              <p:nvPr>
                <p:custDataLst>
                  <p:tags r:id="rId9"/>
                </p:custDataLst>
              </p:nvPr>
            </p:nvSpPr>
            <p:spPr>
              <a:xfrm>
                <a:off x="490432" y="2759871"/>
                <a:ext cx="581891" cy="952603"/>
              </a:xfrm>
              <a:prstGeom prst="rect">
                <a:avLst/>
              </a:prstGeom>
              <a:noFill/>
              <a:ln w="9525">
                <a:noFill/>
              </a:ln>
            </p:spPr>
            <p:txBody>
              <a:bodyPr>
                <a:spAutoFit/>
              </a:bodyPr>
              <a:lstStyle/>
              <a:p>
                <a:pPr>
                  <a:lnSpc>
                    <a:spcPct val="90000"/>
                  </a:lnSpc>
                </a:pPr>
                <a:endParaRPr lang="en-US" altLang="zh-CN" sz="4500" b="1" dirty="0">
                  <a:solidFill>
                    <a:srgbClr val="000000"/>
                  </a:solidFill>
                  <a:latin typeface="微软雅黑" panose="020B0503020204020204" pitchFamily="34" charset="-122"/>
                  <a:ea typeface="微软雅黑" panose="020B0503020204020204" pitchFamily="34" charset="-122"/>
                </a:endParaRPr>
              </a:p>
            </p:txBody>
          </p:sp>
          <p:sp>
            <p:nvSpPr>
              <p:cNvPr id="7183" name="文本框 19"/>
              <p:cNvSpPr txBox="1"/>
              <p:nvPr>
                <p:custDataLst>
                  <p:tags r:id="rId10"/>
                </p:custDataLst>
              </p:nvPr>
            </p:nvSpPr>
            <p:spPr>
              <a:xfrm>
                <a:off x="1104648" y="3475180"/>
                <a:ext cx="581891" cy="2614790"/>
              </a:xfrm>
              <a:prstGeom prst="rect">
                <a:avLst/>
              </a:prstGeom>
              <a:noFill/>
              <a:ln w="9525">
                <a:noFill/>
              </a:ln>
            </p:spPr>
            <p:txBody>
              <a:bodyPr>
                <a:spAutoFit/>
              </a:bodyPr>
              <a:lstStyle/>
              <a:p>
                <a:pPr>
                  <a:lnSpc>
                    <a:spcPct val="90000"/>
                  </a:lnSpc>
                </a:pPr>
                <a:r>
                  <a:rPr lang="zh-CN" altLang="en-US" sz="4500" b="1" dirty="0">
                    <a:solidFill>
                      <a:srgbClr val="FFFFFF"/>
                    </a:solidFill>
                    <a:latin typeface="微软雅黑" panose="020B0503020204020204" pitchFamily="34" charset="-122"/>
                    <a:ea typeface="微软雅黑" panose="020B0503020204020204" pitchFamily="34" charset="-122"/>
                  </a:rPr>
                  <a:t>大众录</a:t>
                </a:r>
              </a:p>
            </p:txBody>
          </p:sp>
        </p:grpSp>
        <p:cxnSp>
          <p:nvCxnSpPr>
            <p:cNvPr id="24" name="直接连接符 23"/>
            <p:cNvCxnSpPr/>
            <p:nvPr>
              <p:custDataLst>
                <p:tags r:id="rId8"/>
              </p:custDataLst>
            </p:nvPr>
          </p:nvCxnSpPr>
          <p:spPr>
            <a:xfrm>
              <a:off x="1034583" y="5013719"/>
              <a:ext cx="188457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2" name="矩形 31"/>
          <p:cNvSpPr/>
          <p:nvPr>
            <p:custDataLst>
              <p:tags r:id="rId2"/>
            </p:custDataLst>
          </p:nvPr>
        </p:nvSpPr>
        <p:spPr bwMode="auto">
          <a:xfrm>
            <a:off x="3471545" y="2088833"/>
            <a:ext cx="3221038" cy="352425"/>
          </a:xfrm>
          <a:prstGeom prst="rect">
            <a:avLst/>
          </a:prstGeom>
          <a:noFill/>
          <a:ln>
            <a:solidFill>
              <a:schemeClr val="tx1">
                <a:lumMod val="75000"/>
                <a:lumOff val="25000"/>
              </a:schemeClr>
            </a:solidFill>
          </a:ln>
          <a:effectLst/>
        </p:spPr>
        <p:txBody>
          <a:bodyPr anchor="ctr">
            <a:normAutofit/>
          </a:body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微信扫码认证</a:t>
            </a:r>
          </a:p>
        </p:txBody>
      </p:sp>
      <p:sp>
        <p:nvSpPr>
          <p:cNvPr id="30" name="矩形 29"/>
          <p:cNvSpPr/>
          <p:nvPr>
            <p:custDataLst>
              <p:tags r:id="rId3"/>
            </p:custDataLst>
          </p:nvPr>
        </p:nvSpPr>
        <p:spPr bwMode="auto">
          <a:xfrm>
            <a:off x="2927350" y="2074545"/>
            <a:ext cx="544195" cy="36703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prstClr val="white"/>
                </a:solidFill>
                <a:effectLst/>
                <a:uLnTx/>
                <a:uFillTx/>
                <a:latin typeface="+mn-lt"/>
                <a:ea typeface="+mn-ea"/>
                <a:cs typeface="+mn-cs"/>
              </a:rPr>
              <a:t>2.1</a:t>
            </a:r>
            <a:endParaRPr kumimoji="0" lang="zh-CN" altLang="en-US" sz="1800" b="1" i="0" u="none" strike="noStrike" kern="1200" cap="none" spc="0" normalizeH="0" baseline="0" noProof="0" dirty="0">
              <a:ln>
                <a:noFill/>
              </a:ln>
              <a:solidFill>
                <a:prstClr val="white"/>
              </a:solidFill>
              <a:effectLst/>
              <a:uLnTx/>
              <a:uFillTx/>
              <a:latin typeface="+mn-lt"/>
              <a:ea typeface="+mn-ea"/>
              <a:cs typeface="+mn-cs"/>
            </a:endParaRPr>
          </a:p>
        </p:txBody>
      </p:sp>
      <p:sp>
        <p:nvSpPr>
          <p:cNvPr id="25" name="矩形 24"/>
          <p:cNvSpPr/>
          <p:nvPr>
            <p:custDataLst>
              <p:tags r:id="rId4"/>
            </p:custDataLst>
          </p:nvPr>
        </p:nvSpPr>
        <p:spPr bwMode="auto">
          <a:xfrm>
            <a:off x="3471545" y="3847783"/>
            <a:ext cx="3221038" cy="352425"/>
          </a:xfrm>
          <a:prstGeom prst="rect">
            <a:avLst/>
          </a:prstGeom>
          <a:noFill/>
          <a:ln>
            <a:solidFill>
              <a:schemeClr val="tx1">
                <a:lumMod val="75000"/>
                <a:lumOff val="25000"/>
              </a:schemeClr>
            </a:solidFill>
          </a:ln>
          <a:effectLst/>
        </p:spPr>
        <p:txBody>
          <a:bodyPr anchor="ctr">
            <a:normAutofit/>
          </a:bodyPr>
          <a:lstStyle/>
          <a:p>
            <a:pPr lvl="0">
              <a:spcBef>
                <a:spcPct val="50000"/>
              </a:spcBef>
              <a:defRPr/>
            </a:pPr>
            <a:r>
              <a:rPr kumimoji="0" lang="en-US" altLang="zh-CN"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PC</a:t>
            </a:r>
            <a:r>
              <a:rPr kumimoji="0" lang="zh-CN" altLang="en-US"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在线阅读</a:t>
            </a:r>
          </a:p>
        </p:txBody>
      </p:sp>
      <p:sp>
        <p:nvSpPr>
          <p:cNvPr id="27" name="矩形 26"/>
          <p:cNvSpPr/>
          <p:nvPr>
            <p:custDataLst>
              <p:tags r:id="rId5"/>
            </p:custDataLst>
          </p:nvPr>
        </p:nvSpPr>
        <p:spPr bwMode="auto">
          <a:xfrm>
            <a:off x="3471545" y="2947546"/>
            <a:ext cx="3221038" cy="352425"/>
          </a:xfrm>
          <a:prstGeom prst="rect">
            <a:avLst/>
          </a:prstGeom>
          <a:noFill/>
          <a:ln>
            <a:solidFill>
              <a:schemeClr val="tx1">
                <a:lumMod val="75000"/>
                <a:lumOff val="25000"/>
              </a:schemeClr>
            </a:solidFill>
          </a:ln>
          <a:effectLst/>
        </p:spPr>
        <p:txBody>
          <a:bodyPr anchor="ctr">
            <a:normAutofit/>
          </a:body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移动</a:t>
            </a:r>
            <a:r>
              <a:rPr kumimoji="0" lang="en-US" altLang="zh-CN"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APP</a:t>
            </a:r>
            <a:endParaRPr kumimoji="0" lang="zh-CN" altLang="en-US"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2" name="文本框 1"/>
          <p:cNvSpPr txBox="1"/>
          <p:nvPr/>
        </p:nvSpPr>
        <p:spPr>
          <a:xfrm>
            <a:off x="2435860" y="1047115"/>
            <a:ext cx="5652770" cy="521970"/>
          </a:xfrm>
          <a:prstGeom prst="rect">
            <a:avLst/>
          </a:prstGeom>
          <a:noFill/>
        </p:spPr>
        <p:txBody>
          <a:bodyPr wrap="square" rtlCol="0">
            <a:spAutoFit/>
            <a:scene3d>
              <a:camera prst="orthographicFront"/>
              <a:lightRig rig="soft" dir="t">
                <a:rot lat="0" lon="0" rev="15600000"/>
              </a:lightRig>
            </a:scene3d>
            <a:sp3d extrusionH="57150" prstMaterial="softEdge">
              <a:bevelT w="25400" h="38100"/>
            </a:sp3d>
          </a:bodyPr>
          <a:lstStyle/>
          <a:p>
            <a:r>
              <a:rPr lang="en-US" altLang="zh-CN" sz="2800" b="1">
                <a:solidFill>
                  <a:srgbClr val="C00000"/>
                </a:solidFill>
                <a:effectLst/>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2800" b="1">
                <a:solidFill>
                  <a:srgbClr val="C00000"/>
                </a:solidFill>
                <a:effectLst/>
                <a:latin typeface="微软雅黑" panose="020B0503020204020204" pitchFamily="34" charset="-122"/>
                <a:ea typeface="微软雅黑" panose="020B0503020204020204" pitchFamily="34" charset="-122"/>
                <a:cs typeface="微软雅黑" panose="020B0503020204020204" pitchFamily="34" charset="-122"/>
              </a:rPr>
              <a:t>、大众图书数据库的使用方法</a:t>
            </a:r>
          </a:p>
        </p:txBody>
      </p:sp>
      <p:sp>
        <p:nvSpPr>
          <p:cNvPr id="3" name="矩形 2"/>
          <p:cNvSpPr/>
          <p:nvPr>
            <p:custDataLst>
              <p:tags r:id="rId6"/>
            </p:custDataLst>
          </p:nvPr>
        </p:nvSpPr>
        <p:spPr bwMode="auto">
          <a:xfrm>
            <a:off x="2927350" y="2933065"/>
            <a:ext cx="544195" cy="36703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prstClr val="white"/>
                </a:solidFill>
                <a:effectLst/>
                <a:uLnTx/>
                <a:uFillTx/>
                <a:latin typeface="+mn-lt"/>
                <a:ea typeface="+mn-ea"/>
                <a:cs typeface="+mn-cs"/>
              </a:rPr>
              <a:t>2.2</a:t>
            </a:r>
            <a:endParaRPr kumimoji="0" lang="zh-CN" altLang="en-US" sz="1800" b="1" i="0" u="none" strike="noStrike" kern="1200" cap="none" spc="0" normalizeH="0" baseline="0" noProof="0" dirty="0">
              <a:ln>
                <a:noFill/>
              </a:ln>
              <a:solidFill>
                <a:prstClr val="white"/>
              </a:solidFill>
              <a:effectLst/>
              <a:uLnTx/>
              <a:uFillTx/>
              <a:latin typeface="+mn-lt"/>
              <a:ea typeface="+mn-ea"/>
              <a:cs typeface="+mn-cs"/>
            </a:endParaRPr>
          </a:p>
        </p:txBody>
      </p:sp>
      <p:sp>
        <p:nvSpPr>
          <p:cNvPr id="4" name="矩形 3"/>
          <p:cNvSpPr/>
          <p:nvPr>
            <p:custDataLst>
              <p:tags r:id="rId7"/>
            </p:custDataLst>
          </p:nvPr>
        </p:nvSpPr>
        <p:spPr bwMode="auto">
          <a:xfrm>
            <a:off x="2927350" y="3833495"/>
            <a:ext cx="544195" cy="36703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prstClr val="white"/>
                </a:solidFill>
                <a:effectLst/>
                <a:uLnTx/>
                <a:uFillTx/>
                <a:latin typeface="+mn-lt"/>
                <a:ea typeface="+mn-ea"/>
                <a:cs typeface="+mn-cs"/>
              </a:rPr>
              <a:t>2.3</a:t>
            </a:r>
            <a:endParaRPr kumimoji="0" lang="zh-CN" altLang="en-US" sz="1800" b="1" i="0" u="none" strike="noStrike" kern="1200" cap="none" spc="0" normalizeH="0" baseline="0" noProof="0" dirty="0">
              <a:ln>
                <a:noFill/>
              </a:ln>
              <a:solidFill>
                <a:prstClr val="white"/>
              </a:solidFill>
              <a:effectLst/>
              <a:uLnTx/>
              <a:uFillTx/>
              <a:latin typeface="+mn-lt"/>
              <a:ea typeface="+mn-ea"/>
              <a:cs typeface="+mn-cs"/>
            </a:endParaRPr>
          </a:p>
        </p:txBody>
      </p:sp>
    </p:spTree>
    <p:custDataLst>
      <p:tags r:id="rId1"/>
    </p:custDataLst>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2"/>
          <p:cNvGrpSpPr/>
          <p:nvPr/>
        </p:nvGrpSpPr>
        <p:grpSpPr>
          <a:xfrm>
            <a:off x="1179513" y="1936750"/>
            <a:ext cx="2859087" cy="2833688"/>
            <a:chOff x="0" y="0"/>
            <a:chExt cx="4502" cy="4462"/>
          </a:xfrm>
        </p:grpSpPr>
        <p:sp>
          <p:nvSpPr>
            <p:cNvPr id="10246" name="Oval 3"/>
            <p:cNvSpPr/>
            <p:nvPr/>
          </p:nvSpPr>
          <p:spPr>
            <a:xfrm>
              <a:off x="0" y="0"/>
              <a:ext cx="4457" cy="4463"/>
            </a:xfrm>
            <a:prstGeom prst="ellipse">
              <a:avLst/>
            </a:prstGeom>
            <a:noFill/>
            <a:ln w="19050" cap="flat" cmpd="sng">
              <a:solidFill>
                <a:schemeClr val="tx1"/>
              </a:solidFill>
              <a:prstDash val="dash"/>
              <a:headEnd type="none" w="med" len="med"/>
              <a:tailEnd type="none" w="med" len="med"/>
            </a:ln>
          </p:spPr>
          <p:txBody>
            <a:bodyPr anchor="ctr"/>
            <a:lstStyle/>
            <a:p>
              <a:endParaRPr lang="zh-CN" altLang="en-US" dirty="0">
                <a:latin typeface="Arial" panose="020B0604020202020204" pitchFamily="34" charset="0"/>
              </a:endParaRPr>
            </a:p>
          </p:txBody>
        </p:sp>
        <p:sp>
          <p:nvSpPr>
            <p:cNvPr id="10247" name="Rectangle 4"/>
            <p:cNvSpPr/>
            <p:nvPr/>
          </p:nvSpPr>
          <p:spPr>
            <a:xfrm>
              <a:off x="3406" y="648"/>
              <a:ext cx="1096" cy="3168"/>
            </a:xfrm>
            <a:prstGeom prst="rect">
              <a:avLst/>
            </a:prstGeom>
            <a:solidFill>
              <a:schemeClr val="bg1"/>
            </a:solidFill>
            <a:ln w="9525">
              <a:noFill/>
            </a:ln>
          </p:spPr>
          <p:txBody>
            <a:bodyPr anchor="ctr"/>
            <a:lstStyle/>
            <a:p>
              <a:endParaRPr lang="zh-CN" altLang="en-US" dirty="0">
                <a:latin typeface="Arial" panose="020B0604020202020204" pitchFamily="34" charset="0"/>
              </a:endParaRPr>
            </a:p>
          </p:txBody>
        </p:sp>
        <p:sp>
          <p:nvSpPr>
            <p:cNvPr id="10248" name="Oval 5"/>
            <p:cNvSpPr/>
            <p:nvPr/>
          </p:nvSpPr>
          <p:spPr>
            <a:xfrm>
              <a:off x="0" y="2983"/>
              <a:ext cx="655" cy="657"/>
            </a:xfrm>
            <a:prstGeom prst="ellipse">
              <a:avLst/>
            </a:prstGeom>
            <a:solidFill>
              <a:srgbClr val="C00000"/>
            </a:solidFill>
            <a:ln w="9525">
              <a:noFill/>
            </a:ln>
          </p:spPr>
          <p:txBody>
            <a:bodyPr anchor="ctr"/>
            <a:lstStyle/>
            <a:p>
              <a:endParaRPr lang="zh-CN" altLang="en-US" dirty="0">
                <a:latin typeface="Arial" panose="020B0604020202020204" pitchFamily="34" charset="0"/>
              </a:endParaRPr>
            </a:p>
          </p:txBody>
        </p:sp>
      </p:grpSp>
      <p:sp>
        <p:nvSpPr>
          <p:cNvPr id="10243" name="Rectangle 6"/>
          <p:cNvSpPr/>
          <p:nvPr/>
        </p:nvSpPr>
        <p:spPr>
          <a:xfrm>
            <a:off x="3343275" y="3190875"/>
            <a:ext cx="5803900" cy="639763"/>
          </a:xfrm>
          <a:prstGeom prst="rect">
            <a:avLst/>
          </a:prstGeom>
          <a:solidFill>
            <a:srgbClr val="C00000"/>
          </a:solidFill>
          <a:ln w="9525">
            <a:noFill/>
          </a:ln>
        </p:spPr>
        <p:txBody>
          <a:bodyPr anchor="ctr"/>
          <a:lstStyle/>
          <a:p>
            <a:endParaRPr lang="zh-CN" altLang="en-US" dirty="0">
              <a:latin typeface="Arial" panose="020B0604020202020204" pitchFamily="34" charset="0"/>
            </a:endParaRPr>
          </a:p>
        </p:txBody>
      </p:sp>
      <p:sp>
        <p:nvSpPr>
          <p:cNvPr id="10" name="Rectangle 7"/>
          <p:cNvSpPr>
            <a:spLocks noGrp="1" noChangeArrowheads="1"/>
          </p:cNvSpPr>
          <p:nvPr/>
        </p:nvSpPr>
        <p:spPr>
          <a:xfrm>
            <a:off x="3540124" y="3282950"/>
            <a:ext cx="3768179" cy="455613"/>
          </a:xfrm>
          <a:prstGeom prst="rect">
            <a:avLst/>
          </a:prstGeom>
          <a:noFill/>
          <a:ln>
            <a:noFill/>
          </a:ln>
          <a:effectLst/>
        </p:spPr>
        <p:txBody>
          <a:bodyPr wrap="none" lIns="90170" tIns="46990" rIns="90170" bIns="46990" anchor="ctr">
            <a:normAutofit fontScale="97500"/>
          </a:bodyPr>
          <a:lstStyle>
            <a:lvl1pPr algn="l">
              <a:defRPr sz="2400">
                <a:solidFill>
                  <a:schemeClr val="tx1"/>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微信扫码认证</a:t>
            </a:r>
          </a:p>
        </p:txBody>
      </p:sp>
      <p:sp>
        <p:nvSpPr>
          <p:cNvPr id="10245" name="文本框 1"/>
          <p:cNvSpPr txBox="1"/>
          <p:nvPr/>
        </p:nvSpPr>
        <p:spPr>
          <a:xfrm>
            <a:off x="1892300" y="2522538"/>
            <a:ext cx="1509713" cy="1014730"/>
          </a:xfrm>
          <a:prstGeom prst="rect">
            <a:avLst/>
          </a:prstGeom>
          <a:noFill/>
          <a:ln w="9525">
            <a:noFill/>
          </a:ln>
        </p:spPr>
        <p:txBody>
          <a:bodyPr>
            <a:spAutoFit/>
          </a:bodyPr>
          <a:lstStyle/>
          <a:p>
            <a:r>
              <a:rPr lang="en-US" altLang="zh-CN" sz="6000" dirty="0">
                <a:solidFill>
                  <a:srgbClr val="C00000"/>
                </a:solidFill>
                <a:latin typeface="Arial" panose="020B0604020202020204" pitchFamily="34" charset="0"/>
              </a:rPr>
              <a:t>2.1</a:t>
            </a:r>
          </a:p>
        </p:txBody>
      </p:sp>
      <p:sp>
        <p:nvSpPr>
          <p:cNvPr id="9" name="矩形 8"/>
          <p:cNvSpPr/>
          <p:nvPr/>
        </p:nvSpPr>
        <p:spPr>
          <a:xfrm>
            <a:off x="3708400" y="4365625"/>
            <a:ext cx="4895850" cy="10287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lang="zh-CN" altLang="en-US" sz="1465" dirty="0">
                <a:solidFill>
                  <a:schemeClr val="tx1"/>
                </a:solidFill>
              </a:rPr>
              <a:t>微信扫码认证读者身份，</a:t>
            </a:r>
            <a:r>
              <a:rPr lang="en-US" altLang="zh-CN" sz="1465" dirty="0">
                <a:solidFill>
                  <a:schemeClr val="tx1"/>
                </a:solidFill>
              </a:rPr>
              <a:t>IP</a:t>
            </a:r>
            <a:r>
              <a:rPr lang="zh-CN" altLang="en-US" sz="1465" dirty="0">
                <a:solidFill>
                  <a:schemeClr val="tx1"/>
                </a:solidFill>
              </a:rPr>
              <a:t>用户第一次需要在图书馆</a:t>
            </a:r>
            <a:r>
              <a:rPr lang="en-US" altLang="zh-CN" sz="1465" dirty="0" err="1">
                <a:solidFill>
                  <a:schemeClr val="tx1"/>
                </a:solidFill>
              </a:rPr>
              <a:t>wifi</a:t>
            </a:r>
            <a:r>
              <a:rPr lang="zh-CN" altLang="en-US" sz="1465" dirty="0">
                <a:solidFill>
                  <a:schemeClr val="tx1"/>
                </a:solidFill>
              </a:rPr>
              <a:t>范围内扫码认证，非</a:t>
            </a:r>
            <a:r>
              <a:rPr lang="en-US" altLang="zh-CN" sz="1465" dirty="0">
                <a:solidFill>
                  <a:schemeClr val="tx1"/>
                </a:solidFill>
              </a:rPr>
              <a:t>IP</a:t>
            </a:r>
            <a:r>
              <a:rPr lang="zh-CN" altLang="en-US" sz="1465" dirty="0">
                <a:solidFill>
                  <a:schemeClr val="tx1"/>
                </a:solidFill>
              </a:rPr>
              <a:t>用户不受网络限制。</a:t>
            </a:r>
            <a:endParaRPr kumimoji="0" lang="zh-CN" altLang="en-US" sz="1465"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9"/>
          <p:cNvSpPr txBox="1"/>
          <p:nvPr/>
        </p:nvSpPr>
        <p:spPr>
          <a:xfrm>
            <a:off x="1419224" y="476250"/>
            <a:ext cx="6321127" cy="52322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关注畅想之星或者图书馆微信公众号</a:t>
            </a: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71800" y="2141388"/>
            <a:ext cx="3501008" cy="3501008"/>
          </a:xfrm>
          <a:prstGeom prst="rect">
            <a:avLst/>
          </a:prstGeom>
        </p:spPr>
      </p:pic>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9"/>
          <p:cNvSpPr txBox="1"/>
          <p:nvPr/>
        </p:nvSpPr>
        <p:spPr>
          <a:xfrm>
            <a:off x="1419224" y="476250"/>
            <a:ext cx="6321127" cy="52322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扫码认证读者身份</a:t>
            </a:r>
          </a:p>
        </p:txBody>
      </p:sp>
      <p:pic>
        <p:nvPicPr>
          <p:cNvPr id="3" name="图片 2"/>
          <p:cNvPicPr>
            <a:picLocks noChangeAspect="1"/>
          </p:cNvPicPr>
          <p:nvPr/>
        </p:nvPicPr>
        <p:blipFill>
          <a:blip r:embed="rId2"/>
          <a:stretch>
            <a:fillRect/>
          </a:stretch>
        </p:blipFill>
        <p:spPr>
          <a:xfrm>
            <a:off x="2806700" y="1680845"/>
            <a:ext cx="3529965" cy="3496310"/>
          </a:xfrm>
          <a:prstGeom prst="rect">
            <a:avLst/>
          </a:prstGeom>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custDataLst>
              <p:tags r:id="rId2"/>
            </p:custDataLst>
          </p:nvPr>
        </p:nvSpPr>
        <p:spPr>
          <a:xfrm>
            <a:off x="-6350" y="857250"/>
            <a:ext cx="3062288" cy="51435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5" name="等腰三角形 4"/>
          <p:cNvSpPr/>
          <p:nvPr>
            <p:custDataLst>
              <p:tags r:id="rId3"/>
            </p:custDataLst>
          </p:nvPr>
        </p:nvSpPr>
        <p:spPr>
          <a:xfrm rot="10800000">
            <a:off x="2168525" y="2371725"/>
            <a:ext cx="1584325" cy="1371600"/>
          </a:xfrm>
          <a:prstGeom prst="triangle">
            <a:avLst/>
          </a:prstGeom>
          <a:solidFill>
            <a:schemeClr val="bg1">
              <a:lumMod val="8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 name="等腰三角形 5"/>
          <p:cNvSpPr/>
          <p:nvPr>
            <p:custDataLst>
              <p:tags r:id="rId4"/>
            </p:custDataLst>
          </p:nvPr>
        </p:nvSpPr>
        <p:spPr>
          <a:xfrm rot="10800000">
            <a:off x="2986405" y="3056255"/>
            <a:ext cx="767080" cy="661670"/>
          </a:xfrm>
          <a:prstGeom prst="triangle">
            <a:avLst/>
          </a:prstGeom>
          <a:solidFill>
            <a:srgbClr val="C00000">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cxnSp>
        <p:nvCxnSpPr>
          <p:cNvPr id="8" name="直接连接符 7"/>
          <p:cNvCxnSpPr/>
          <p:nvPr>
            <p:custDataLst>
              <p:tags r:id="rId5"/>
            </p:custDataLst>
          </p:nvPr>
        </p:nvCxnSpPr>
        <p:spPr>
          <a:xfrm>
            <a:off x="1939925" y="1646555"/>
            <a:ext cx="768350" cy="13843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6"/>
            </p:custDataLst>
          </p:nvPr>
        </p:nvCxnSpPr>
        <p:spPr>
          <a:xfrm>
            <a:off x="1749425" y="955675"/>
            <a:ext cx="955675" cy="17208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椭圆 15"/>
          <p:cNvSpPr/>
          <p:nvPr>
            <p:custDataLst>
              <p:tags r:id="rId7"/>
            </p:custDataLst>
          </p:nvPr>
        </p:nvSpPr>
        <p:spPr>
          <a:xfrm>
            <a:off x="1471930" y="2062480"/>
            <a:ext cx="553720" cy="552450"/>
          </a:xfrm>
          <a:prstGeom prst="ellipse">
            <a:avLst/>
          </a:prstGeom>
          <a:solidFill>
            <a:schemeClr val="bg1">
              <a:lumMod val="8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7" name="椭圆 16"/>
          <p:cNvSpPr/>
          <p:nvPr>
            <p:custDataLst>
              <p:tags r:id="rId8"/>
            </p:custDataLst>
          </p:nvPr>
        </p:nvSpPr>
        <p:spPr>
          <a:xfrm>
            <a:off x="1278255" y="1564005"/>
            <a:ext cx="288925" cy="288925"/>
          </a:xfrm>
          <a:prstGeom prst="ellipse">
            <a:avLst/>
          </a:prstGeom>
          <a:solidFill>
            <a:schemeClr val="bg1">
              <a:lumMod val="8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182" name="文本框 18"/>
          <p:cNvSpPr txBox="1"/>
          <p:nvPr>
            <p:custDataLst>
              <p:tags r:id="rId9"/>
            </p:custDataLst>
          </p:nvPr>
        </p:nvSpPr>
        <p:spPr>
          <a:xfrm>
            <a:off x="600075" y="3279775"/>
            <a:ext cx="436245" cy="814070"/>
          </a:xfrm>
          <a:prstGeom prst="rect">
            <a:avLst/>
          </a:prstGeom>
          <a:noFill/>
          <a:ln w="9525">
            <a:noFill/>
          </a:ln>
        </p:spPr>
        <p:txBody>
          <a:bodyPr>
            <a:spAutoFit/>
          </a:bodyPr>
          <a:lstStyle/>
          <a:p>
            <a:pPr>
              <a:lnSpc>
                <a:spcPct val="90000"/>
              </a:lnSpc>
            </a:pPr>
            <a:r>
              <a:rPr lang="zh-CN" altLang="en-US" sz="4500" b="1" dirty="0">
                <a:solidFill>
                  <a:srgbClr val="000000"/>
                </a:solidFill>
                <a:latin typeface="微软雅黑" panose="020B0503020204020204" pitchFamily="34" charset="-122"/>
                <a:ea typeface="微软雅黑" panose="020B0503020204020204" pitchFamily="34" charset="-122"/>
              </a:rPr>
              <a:t>目</a:t>
            </a:r>
          </a:p>
        </p:txBody>
      </p:sp>
      <p:sp>
        <p:nvSpPr>
          <p:cNvPr id="7183" name="文本框 19"/>
          <p:cNvSpPr txBox="1"/>
          <p:nvPr>
            <p:custDataLst>
              <p:tags r:id="rId10"/>
            </p:custDataLst>
          </p:nvPr>
        </p:nvSpPr>
        <p:spPr>
          <a:xfrm>
            <a:off x="1060450" y="3816350"/>
            <a:ext cx="436245" cy="814070"/>
          </a:xfrm>
          <a:prstGeom prst="rect">
            <a:avLst/>
          </a:prstGeom>
          <a:noFill/>
          <a:ln w="9525">
            <a:noFill/>
          </a:ln>
        </p:spPr>
        <p:txBody>
          <a:bodyPr>
            <a:spAutoFit/>
          </a:bodyPr>
          <a:lstStyle/>
          <a:p>
            <a:pPr>
              <a:lnSpc>
                <a:spcPct val="90000"/>
              </a:lnSpc>
            </a:pPr>
            <a:r>
              <a:rPr lang="zh-CN" altLang="en-US" sz="4500" b="1" dirty="0">
                <a:solidFill>
                  <a:srgbClr val="FFFFFF"/>
                </a:solidFill>
                <a:latin typeface="微软雅黑" panose="020B0503020204020204" pitchFamily="34" charset="-122"/>
                <a:ea typeface="微软雅黑" panose="020B0503020204020204" pitchFamily="34" charset="-122"/>
              </a:rPr>
              <a:t>录</a:t>
            </a:r>
          </a:p>
        </p:txBody>
      </p:sp>
      <p:sp>
        <p:nvSpPr>
          <p:cNvPr id="18467" name="文本框 21"/>
          <p:cNvSpPr txBox="1">
            <a:spLocks noChangeArrowheads="1"/>
          </p:cNvSpPr>
          <p:nvPr>
            <p:custDataLst>
              <p:tags r:id="rId11"/>
            </p:custDataLst>
          </p:nvPr>
        </p:nvSpPr>
        <p:spPr bwMode="auto">
          <a:xfrm>
            <a:off x="1060450" y="4489450"/>
            <a:ext cx="1292225" cy="392430"/>
          </a:xfrm>
          <a:prstGeom prst="rect">
            <a:avLst/>
          </a:prstGeom>
          <a:noFill/>
          <a:ln>
            <a:noFill/>
          </a:ln>
        </p:spPr>
        <p:txBody>
          <a:bodyPr>
            <a:norm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90000"/>
              </a:lnSpc>
              <a:spcBef>
                <a:spcPct val="0"/>
              </a:spcBef>
              <a:spcAft>
                <a:spcPct val="0"/>
              </a:spcAft>
              <a:buClrTx/>
              <a:buSzTx/>
              <a:buFontTx/>
              <a:buNone/>
              <a:defRPr/>
            </a:pPr>
            <a:r>
              <a:rPr kumimoji="0" lang="en-US" altLang="zh-CN" sz="2100" b="0" i="0" u="none" strike="noStrike" kern="1200" cap="none" spc="0" normalizeH="0" baseline="0" noProof="0">
                <a:ln>
                  <a:noFill/>
                </a:ln>
                <a:solidFill>
                  <a:srgbClr val="262626"/>
                </a:solidFill>
                <a:effectLst/>
                <a:uLnTx/>
                <a:uFillTx/>
                <a:latin typeface="+mn-lt"/>
                <a:ea typeface="+mn-ea"/>
                <a:cs typeface="+mn-cs"/>
              </a:rPr>
              <a:t>Contents</a:t>
            </a:r>
          </a:p>
        </p:txBody>
      </p:sp>
      <p:cxnSp>
        <p:nvCxnSpPr>
          <p:cNvPr id="24" name="直接连接符 23"/>
          <p:cNvCxnSpPr/>
          <p:nvPr>
            <p:custDataLst>
              <p:tags r:id="rId12"/>
            </p:custDataLst>
          </p:nvPr>
        </p:nvCxnSpPr>
        <p:spPr>
          <a:xfrm>
            <a:off x="725805" y="4881880"/>
            <a:ext cx="1412875"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1" name="等腰三角形 10"/>
          <p:cNvSpPr/>
          <p:nvPr>
            <p:custDataLst>
              <p:tags r:id="rId13"/>
            </p:custDataLst>
          </p:nvPr>
        </p:nvSpPr>
        <p:spPr>
          <a:xfrm rot="10800000">
            <a:off x="3845560" y="4159250"/>
            <a:ext cx="339725" cy="293370"/>
          </a:xfrm>
          <a:prstGeom prst="triangle">
            <a:avLst/>
          </a:prstGeom>
          <a:solidFill>
            <a:schemeClr val="bg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7" name="矩形 6"/>
          <p:cNvSpPr/>
          <p:nvPr>
            <p:custDataLst>
              <p:tags r:id="rId14"/>
            </p:custDataLst>
          </p:nvPr>
        </p:nvSpPr>
        <p:spPr bwMode="auto">
          <a:xfrm>
            <a:off x="4730750" y="1516062"/>
            <a:ext cx="3221355" cy="353060"/>
          </a:xfrm>
          <a:prstGeom prst="rect">
            <a:avLst/>
          </a:prstGeom>
          <a:noFill/>
          <a:ln>
            <a:solidFill>
              <a:sysClr val="windowText" lastClr="000000">
                <a:lumMod val="75000"/>
                <a:lumOff val="25000"/>
              </a:sysClr>
            </a:solidFill>
          </a:ln>
          <a:effectLst/>
        </p:spPr>
        <p:txBody>
          <a:bodyPr wrap="square" anchor="ctr" anchorCtr="0">
            <a:normAutofit/>
          </a:bodyPr>
          <a:lstStyle/>
          <a:p>
            <a:pPr marL="0" lvl="0" indent="0" algn="l" eaLnBrk="1" hangingPunct="1">
              <a:lnSpc>
                <a:spcPct val="100000"/>
              </a:lnSpc>
              <a:spcBef>
                <a:spcPts val="250"/>
              </a:spcBef>
              <a:spcAft>
                <a:spcPts val="0"/>
              </a:spcAft>
              <a:buSzPct val="100000"/>
              <a:defRPr/>
            </a:pPr>
            <a:r>
              <a:rPr lang="zh-CN" altLang="zh-CN" sz="1500" b="0" i="0" u="none" strike="noStrike" normalizeH="0" baseline="0" dirty="0">
                <a:solidFill>
                  <a:sysClr val="windowText" lastClr="000000">
                    <a:lumMod val="95000"/>
                    <a:lumOff val="5000"/>
                  </a:sysClr>
                </a:solidFill>
                <a:uLnTx/>
                <a:uFillTx/>
                <a:latin typeface="微软雅黑" panose="020B0503020204020204" pitchFamily="34" charset="-122"/>
                <a:ea typeface="微软雅黑" panose="020B0503020204020204" pitchFamily="34" charset="-122"/>
                <a:cs typeface="+mn-ea"/>
              </a:rPr>
              <a:t>北京畅想之星电子书简介</a:t>
            </a:r>
          </a:p>
        </p:txBody>
      </p:sp>
      <p:sp>
        <p:nvSpPr>
          <p:cNvPr id="9" name="矩形 8"/>
          <p:cNvSpPr/>
          <p:nvPr>
            <p:custDataLst>
              <p:tags r:id="rId15"/>
            </p:custDataLst>
          </p:nvPr>
        </p:nvSpPr>
        <p:spPr bwMode="auto">
          <a:xfrm>
            <a:off x="4017010" y="3107372"/>
            <a:ext cx="443865" cy="367665"/>
          </a:xfrm>
          <a:prstGeom prst="rect">
            <a:avLst/>
          </a:prstGeom>
          <a:solidFill>
            <a:srgbClr val="FF170C"/>
          </a:solidFill>
          <a:ln>
            <a:noFill/>
          </a:ln>
        </p:spPr>
        <p:style>
          <a:lnRef idx="2">
            <a:srgbClr val="FFBF2B">
              <a:shade val="50000"/>
            </a:srgbClr>
          </a:lnRef>
          <a:fillRef idx="1">
            <a:srgbClr val="FFBF2B"/>
          </a:fillRef>
          <a:effectRef idx="0">
            <a:srgbClr val="FFBF2B"/>
          </a:effectRef>
          <a:fontRef idx="minor">
            <a:sysClr val="window" lastClr="FFFFFF"/>
          </a:fontRef>
        </p:style>
        <p:txBody>
          <a:bodyPr anchor="ctr"/>
          <a:lstStyle/>
          <a:p>
            <a:pPr algn="r" eaLnBrk="1" hangingPunct="1">
              <a:spcBef>
                <a:spcPts val="0"/>
              </a:spcBef>
              <a:spcAft>
                <a:spcPts val="0"/>
              </a:spcAft>
              <a:defRPr/>
            </a:pPr>
            <a:r>
              <a:rPr lang="en-US" altLang="zh-CN" sz="1800" b="1" dirty="0">
                <a:solidFill>
                  <a:sysClr val="window" lastClr="FFFFFF"/>
                </a:solidFill>
              </a:rPr>
              <a:t>2</a:t>
            </a:r>
          </a:p>
        </p:txBody>
      </p:sp>
      <p:sp>
        <p:nvSpPr>
          <p:cNvPr id="3" name="等腰三角形 2"/>
          <p:cNvSpPr/>
          <p:nvPr>
            <p:custDataLst>
              <p:tags r:id="rId16"/>
            </p:custDataLst>
          </p:nvPr>
        </p:nvSpPr>
        <p:spPr>
          <a:xfrm rot="10800000">
            <a:off x="3845560" y="4286250"/>
            <a:ext cx="339725" cy="293370"/>
          </a:xfrm>
          <a:prstGeom prst="triangle">
            <a:avLst/>
          </a:prstGeom>
          <a:solidFill>
            <a:schemeClr val="bg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914400" rtl="0" eaLnBrk="1" fontAlgn="base"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2" name="矩形 11"/>
          <p:cNvSpPr/>
          <p:nvPr>
            <p:custDataLst>
              <p:tags r:id="rId17"/>
            </p:custDataLst>
          </p:nvPr>
        </p:nvSpPr>
        <p:spPr bwMode="auto">
          <a:xfrm>
            <a:off x="4730750" y="3107372"/>
            <a:ext cx="3221355" cy="353060"/>
          </a:xfrm>
          <a:prstGeom prst="rect">
            <a:avLst/>
          </a:prstGeom>
          <a:noFill/>
          <a:ln>
            <a:solidFill>
              <a:sysClr val="windowText" lastClr="000000">
                <a:lumMod val="75000"/>
                <a:lumOff val="25000"/>
              </a:sysClr>
            </a:solidFill>
          </a:ln>
          <a:effectLst/>
        </p:spPr>
        <p:txBody>
          <a:bodyPr wrap="square" anchor="ctr" anchorCtr="0">
            <a:normAutofit/>
          </a:bodyPr>
          <a:lstStyle/>
          <a:p>
            <a:pPr marL="0" lvl="0" indent="0" algn="l" eaLnBrk="1" hangingPunct="1">
              <a:lnSpc>
                <a:spcPct val="100000"/>
              </a:lnSpc>
              <a:spcBef>
                <a:spcPts val="250"/>
              </a:spcBef>
              <a:spcAft>
                <a:spcPts val="0"/>
              </a:spcAft>
              <a:buSzPct val="100000"/>
              <a:defRPr/>
            </a:pPr>
            <a:r>
              <a:rPr lang="zh-CN" altLang="en-US" sz="1500" b="0" i="0" u="none" strike="noStrike" normalizeH="0" baseline="0" dirty="0">
                <a:solidFill>
                  <a:sysClr val="windowText" lastClr="000000">
                    <a:lumMod val="95000"/>
                    <a:lumOff val="5000"/>
                  </a:sysClr>
                </a:solidFill>
                <a:uLnTx/>
                <a:uFillTx/>
                <a:latin typeface="微软雅黑" panose="020B0503020204020204" pitchFamily="34" charset="-122"/>
                <a:ea typeface="微软雅黑" panose="020B0503020204020204" pitchFamily="34" charset="-122"/>
                <a:cs typeface="+mn-ea"/>
              </a:rPr>
              <a:t>大众图书数据库的使用方法</a:t>
            </a:r>
          </a:p>
        </p:txBody>
      </p:sp>
      <p:sp>
        <p:nvSpPr>
          <p:cNvPr id="14" name="矩形 13"/>
          <p:cNvSpPr/>
          <p:nvPr>
            <p:custDataLst>
              <p:tags r:id="rId18"/>
            </p:custDataLst>
          </p:nvPr>
        </p:nvSpPr>
        <p:spPr bwMode="auto">
          <a:xfrm>
            <a:off x="4017010" y="1512252"/>
            <a:ext cx="443865" cy="356870"/>
          </a:xfrm>
          <a:prstGeom prst="rect">
            <a:avLst/>
          </a:prstGeom>
          <a:solidFill>
            <a:srgbClr val="FF170C"/>
          </a:solidFill>
          <a:ln>
            <a:noFill/>
          </a:ln>
        </p:spPr>
        <p:style>
          <a:lnRef idx="2">
            <a:srgbClr val="FFBF2B">
              <a:shade val="50000"/>
            </a:srgbClr>
          </a:lnRef>
          <a:fillRef idx="1">
            <a:srgbClr val="FFBF2B"/>
          </a:fillRef>
          <a:effectRef idx="0">
            <a:srgbClr val="FFBF2B"/>
          </a:effectRef>
          <a:fontRef idx="minor">
            <a:sysClr val="window" lastClr="FFFFFF"/>
          </a:fontRef>
        </p:style>
        <p:txBody>
          <a:bodyPr anchor="ctr"/>
          <a:lstStyle/>
          <a:p>
            <a:pPr algn="r" eaLnBrk="1" hangingPunct="1">
              <a:spcBef>
                <a:spcPts val="0"/>
              </a:spcBef>
              <a:spcAft>
                <a:spcPts val="0"/>
              </a:spcAft>
              <a:defRPr/>
            </a:pPr>
            <a:r>
              <a:rPr lang="en-US" altLang="zh-CN" sz="1800" b="1" dirty="0">
                <a:solidFill>
                  <a:sysClr val="window" lastClr="FFFFFF"/>
                </a:solidFill>
              </a:rPr>
              <a:t>1</a:t>
            </a:r>
          </a:p>
        </p:txBody>
      </p:sp>
      <p:sp>
        <p:nvSpPr>
          <p:cNvPr id="18" name="矩形 17"/>
          <p:cNvSpPr/>
          <p:nvPr>
            <p:custDataLst>
              <p:tags r:id="rId19"/>
            </p:custDataLst>
          </p:nvPr>
        </p:nvSpPr>
        <p:spPr bwMode="auto">
          <a:xfrm>
            <a:off x="4730750" y="4696777"/>
            <a:ext cx="3221355" cy="368935"/>
          </a:xfrm>
          <a:prstGeom prst="rect">
            <a:avLst/>
          </a:prstGeom>
          <a:noFill/>
          <a:ln>
            <a:solidFill>
              <a:sysClr val="windowText" lastClr="000000">
                <a:lumMod val="75000"/>
                <a:lumOff val="25000"/>
              </a:sysClr>
            </a:solidFill>
          </a:ln>
          <a:effectLst/>
        </p:spPr>
        <p:txBody>
          <a:bodyPr wrap="square" anchor="ctr" anchorCtr="0">
            <a:normAutofit/>
          </a:bodyPr>
          <a:lstStyle/>
          <a:p>
            <a:pPr>
              <a:spcBef>
                <a:spcPct val="50000"/>
              </a:spcBef>
              <a:defRPr/>
            </a:pPr>
            <a:r>
              <a:rPr lang="zh-CN" altLang="zh-CN" sz="1500" dirty="0">
                <a:solidFill>
                  <a:prstClr val="black"/>
                </a:solidFill>
                <a:latin typeface="微软雅黑" panose="020B0503020204020204" pitchFamily="34" charset="-122"/>
                <a:ea typeface="微软雅黑" panose="020B0503020204020204" pitchFamily="34" charset="-122"/>
              </a:rPr>
              <a:t>典型案例</a:t>
            </a:r>
          </a:p>
        </p:txBody>
      </p:sp>
      <p:sp>
        <p:nvSpPr>
          <p:cNvPr id="19" name="矩形 18"/>
          <p:cNvSpPr/>
          <p:nvPr>
            <p:custDataLst>
              <p:tags r:id="rId20"/>
            </p:custDataLst>
          </p:nvPr>
        </p:nvSpPr>
        <p:spPr bwMode="auto">
          <a:xfrm>
            <a:off x="4017010" y="4698047"/>
            <a:ext cx="443865" cy="367665"/>
          </a:xfrm>
          <a:prstGeom prst="rect">
            <a:avLst/>
          </a:prstGeom>
          <a:solidFill>
            <a:srgbClr val="FF170C"/>
          </a:solidFill>
          <a:ln>
            <a:noFill/>
          </a:ln>
        </p:spPr>
        <p:style>
          <a:lnRef idx="2">
            <a:srgbClr val="FFBF2B">
              <a:shade val="50000"/>
            </a:srgbClr>
          </a:lnRef>
          <a:fillRef idx="1">
            <a:srgbClr val="FFBF2B"/>
          </a:fillRef>
          <a:effectRef idx="0">
            <a:srgbClr val="FFBF2B"/>
          </a:effectRef>
          <a:fontRef idx="minor">
            <a:sysClr val="window" lastClr="FFFFFF"/>
          </a:fontRef>
        </p:style>
        <p:txBody>
          <a:bodyPr anchor="ctr"/>
          <a:lstStyle/>
          <a:p>
            <a:pPr algn="r" eaLnBrk="1" hangingPunct="1">
              <a:spcBef>
                <a:spcPts val="0"/>
              </a:spcBef>
              <a:spcAft>
                <a:spcPts val="0"/>
              </a:spcAft>
              <a:defRPr/>
            </a:pPr>
            <a:r>
              <a:rPr lang="en-US" altLang="zh-CN" sz="1800" b="1" dirty="0">
                <a:solidFill>
                  <a:sysClr val="window" lastClr="FFFFFF"/>
                </a:solidFill>
              </a:rPr>
              <a:t>3</a:t>
            </a:r>
          </a:p>
        </p:txBody>
      </p:sp>
    </p:spTree>
    <p:custDataLst>
      <p:tags r:id="rId1"/>
    </p:custData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9"/>
          <p:cNvSpPr txBox="1"/>
          <p:nvPr/>
        </p:nvSpPr>
        <p:spPr>
          <a:xfrm>
            <a:off x="1419225" y="476250"/>
            <a:ext cx="7105015" cy="52197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社科类学术</a:t>
            </a:r>
            <a:r>
              <a:rPr lang="en-US" altLang="zh-CN" sz="2800" b="1" dirty="0">
                <a:solidFill>
                  <a:srgbClr val="C00000"/>
                </a:solidFill>
                <a:latin typeface="微软雅黑" panose="020B0503020204020204" pitchFamily="34" charset="-122"/>
                <a:ea typeface="微软雅黑" panose="020B0503020204020204" pitchFamily="34" charset="-122"/>
              </a:rPr>
              <a:t>2</a:t>
            </a:r>
            <a:r>
              <a:rPr lang="zh-CN" altLang="en-US" sz="2800" b="1" dirty="0">
                <a:solidFill>
                  <a:srgbClr val="C00000"/>
                </a:solidFill>
                <a:latin typeface="微软雅黑" panose="020B0503020204020204" pitchFamily="34" charset="-122"/>
                <a:ea typeface="微软雅黑" panose="020B0503020204020204" pitchFamily="34" charset="-122"/>
              </a:rPr>
              <a:t>数据库</a:t>
            </a:r>
          </a:p>
        </p:txBody>
      </p:sp>
      <p:sp>
        <p:nvSpPr>
          <p:cNvPr id="6" name="圆角矩形 5"/>
          <p:cNvSpPr/>
          <p:nvPr/>
        </p:nvSpPr>
        <p:spPr>
          <a:xfrm>
            <a:off x="5493198" y="4940935"/>
            <a:ext cx="2535185" cy="504190"/>
          </a:xfrm>
          <a:prstGeom prst="roundRect">
            <a:avLst/>
          </a:prstGeom>
          <a:noFill/>
          <a:ln w="3810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657860" y="1336040"/>
            <a:ext cx="3088640" cy="5295265"/>
          </a:xfrm>
          <a:prstGeom prst="rect">
            <a:avLst/>
          </a:prstGeom>
          <a:solidFill>
            <a:schemeClr val="bg1"/>
          </a:solidFill>
          <a:ln>
            <a:noFill/>
          </a:ln>
          <a:effectLst>
            <a:outerShdw blurRad="304800" dist="190500" dir="8100000" algn="tr"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180330" y="1457325"/>
            <a:ext cx="3088640" cy="5173980"/>
          </a:xfrm>
          <a:prstGeom prst="rect">
            <a:avLst/>
          </a:prstGeom>
          <a:solidFill>
            <a:schemeClr val="bg1"/>
          </a:solidFill>
          <a:ln>
            <a:noFill/>
          </a:ln>
          <a:effectLst>
            <a:outerShdw blurRad="304800" dist="190500" dir="8100000" algn="tr"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ym typeface="+mn-ea"/>
            </a:endParaRP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7860" y="1336040"/>
            <a:ext cx="3083560" cy="5300519"/>
          </a:xfrm>
          <a:prstGeom prst="rect">
            <a:avLst/>
          </a:prstGeom>
        </p:spPr>
      </p:pic>
      <p:pic>
        <p:nvPicPr>
          <p:cNvPr id="2" name="图片 1"/>
          <p:cNvPicPr>
            <a:picLocks noChangeAspect="1"/>
          </p:cNvPicPr>
          <p:nvPr/>
        </p:nvPicPr>
        <p:blipFill>
          <a:blip r:embed="rId3"/>
          <a:stretch>
            <a:fillRect/>
          </a:stretch>
        </p:blipFill>
        <p:spPr>
          <a:xfrm>
            <a:off x="5295265" y="1457960"/>
            <a:ext cx="2883535" cy="5178425"/>
          </a:xfrm>
          <a:prstGeom prst="rect">
            <a:avLst/>
          </a:prstGeom>
        </p:spPr>
      </p:pic>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9"/>
          <p:cNvSpPr txBox="1"/>
          <p:nvPr/>
        </p:nvSpPr>
        <p:spPr>
          <a:xfrm>
            <a:off x="1419225" y="476250"/>
            <a:ext cx="7105015" cy="52197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社科类学术</a:t>
            </a:r>
            <a:r>
              <a:rPr lang="en-US" altLang="zh-CN" sz="2800" b="1" dirty="0">
                <a:solidFill>
                  <a:srgbClr val="C00000"/>
                </a:solidFill>
                <a:latin typeface="微软雅黑" panose="020B0503020204020204" pitchFamily="34" charset="-122"/>
                <a:ea typeface="微软雅黑" panose="020B0503020204020204" pitchFamily="34" charset="-122"/>
              </a:rPr>
              <a:t>2</a:t>
            </a:r>
            <a:r>
              <a:rPr lang="zh-CN" altLang="en-US" sz="2800" b="1" dirty="0">
                <a:solidFill>
                  <a:srgbClr val="C00000"/>
                </a:solidFill>
                <a:latin typeface="微软雅黑" panose="020B0503020204020204" pitchFamily="34" charset="-122"/>
                <a:ea typeface="微软雅黑" panose="020B0503020204020204" pitchFamily="34" charset="-122"/>
              </a:rPr>
              <a:t>数据库</a:t>
            </a:r>
            <a:r>
              <a:rPr lang="en-US" altLang="zh-CN" sz="2800" b="1" dirty="0">
                <a:solidFill>
                  <a:srgbClr val="C00000"/>
                </a:solidFill>
                <a:latin typeface="微软雅黑" panose="020B0503020204020204" pitchFamily="34" charset="-122"/>
                <a:ea typeface="微软雅黑" panose="020B0503020204020204" pitchFamily="34" charset="-122"/>
              </a:rPr>
              <a:t>——</a:t>
            </a:r>
            <a:r>
              <a:rPr lang="zh-CN" altLang="en-US" sz="2800" b="1" dirty="0">
                <a:solidFill>
                  <a:srgbClr val="C00000"/>
                </a:solidFill>
                <a:latin typeface="微软雅黑" panose="020B0503020204020204" pitchFamily="34" charset="-122"/>
                <a:ea typeface="微软雅黑" panose="020B0503020204020204" pitchFamily="34" charset="-122"/>
              </a:rPr>
              <a:t>阅读</a:t>
            </a:r>
          </a:p>
        </p:txBody>
      </p:sp>
      <p:sp>
        <p:nvSpPr>
          <p:cNvPr id="6" name="圆角矩形 5"/>
          <p:cNvSpPr/>
          <p:nvPr/>
        </p:nvSpPr>
        <p:spPr>
          <a:xfrm>
            <a:off x="5493198" y="4940935"/>
            <a:ext cx="2535185" cy="504190"/>
          </a:xfrm>
          <a:prstGeom prst="roundRect">
            <a:avLst/>
          </a:prstGeom>
          <a:noFill/>
          <a:ln w="3810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691846" y="1323464"/>
            <a:ext cx="3088640" cy="5295265"/>
          </a:xfrm>
          <a:prstGeom prst="rect">
            <a:avLst/>
          </a:prstGeom>
          <a:solidFill>
            <a:schemeClr val="bg1"/>
          </a:solidFill>
          <a:ln>
            <a:noFill/>
          </a:ln>
          <a:effectLst>
            <a:outerShdw blurRad="304800" dist="190500" dir="8100000" algn="tr"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180330" y="1457325"/>
            <a:ext cx="3088640" cy="5173980"/>
          </a:xfrm>
          <a:prstGeom prst="rect">
            <a:avLst/>
          </a:prstGeom>
          <a:solidFill>
            <a:schemeClr val="bg1"/>
          </a:solidFill>
          <a:ln>
            <a:noFill/>
          </a:ln>
          <a:effectLst>
            <a:outerShdw blurRad="304800" dist="190500" dir="8100000" algn="tr"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ym typeface="+mn-ea"/>
            </a:endParaRPr>
          </a:p>
        </p:txBody>
      </p:sp>
      <p:pic>
        <p:nvPicPr>
          <p:cNvPr id="16" name="图片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1847" y="1323464"/>
            <a:ext cx="3088640" cy="5307841"/>
          </a:xfrm>
          <a:prstGeom prst="rect">
            <a:avLst/>
          </a:prstGeom>
        </p:spPr>
      </p:pic>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76409" y="1457325"/>
            <a:ext cx="3088640" cy="5161404"/>
          </a:xfrm>
          <a:prstGeom prst="rect">
            <a:avLst/>
          </a:prstGeom>
        </p:spPr>
      </p:pic>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9"/>
          <p:cNvSpPr txBox="1"/>
          <p:nvPr/>
        </p:nvSpPr>
        <p:spPr>
          <a:xfrm>
            <a:off x="1419225" y="476250"/>
            <a:ext cx="7105015" cy="52197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书城</a:t>
            </a:r>
            <a:r>
              <a:rPr lang="en-US" altLang="zh-CN" sz="2800" b="1" dirty="0">
                <a:solidFill>
                  <a:srgbClr val="C00000"/>
                </a:solidFill>
                <a:latin typeface="微软雅黑" panose="020B0503020204020204" pitchFamily="34" charset="-122"/>
                <a:ea typeface="微软雅黑" panose="020B0503020204020204" pitchFamily="34" charset="-122"/>
              </a:rPr>
              <a:t>——</a:t>
            </a:r>
            <a:r>
              <a:rPr lang="zh-CN" altLang="en-US" sz="2800" b="1" dirty="0">
                <a:solidFill>
                  <a:srgbClr val="C00000"/>
                </a:solidFill>
                <a:latin typeface="微软雅黑" panose="020B0503020204020204" pitchFamily="34" charset="-122"/>
                <a:ea typeface="微软雅黑" panose="020B0503020204020204" pitchFamily="34" charset="-122"/>
              </a:rPr>
              <a:t>查找一本自己喜欢的书</a:t>
            </a:r>
          </a:p>
        </p:txBody>
      </p:sp>
      <p:sp>
        <p:nvSpPr>
          <p:cNvPr id="6" name="圆角矩形 5"/>
          <p:cNvSpPr/>
          <p:nvPr/>
        </p:nvSpPr>
        <p:spPr>
          <a:xfrm>
            <a:off x="5493198" y="4940935"/>
            <a:ext cx="2535185" cy="504190"/>
          </a:xfrm>
          <a:prstGeom prst="roundRect">
            <a:avLst/>
          </a:prstGeom>
          <a:noFill/>
          <a:ln w="3810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657860" y="1336040"/>
            <a:ext cx="3088640" cy="5295265"/>
          </a:xfrm>
          <a:prstGeom prst="rect">
            <a:avLst/>
          </a:prstGeom>
          <a:solidFill>
            <a:schemeClr val="bg1"/>
          </a:solidFill>
          <a:ln>
            <a:noFill/>
          </a:ln>
          <a:effectLst>
            <a:outerShdw blurRad="304800" dist="190500" dir="8100000" algn="tr"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107940" y="1457325"/>
            <a:ext cx="3161030" cy="5173980"/>
          </a:xfrm>
          <a:prstGeom prst="rect">
            <a:avLst/>
          </a:prstGeom>
          <a:solidFill>
            <a:schemeClr val="bg1"/>
          </a:solidFill>
          <a:ln>
            <a:noFill/>
          </a:ln>
          <a:effectLst>
            <a:outerShdw blurRad="304800" dist="190500" dir="8100000" algn="tr"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ym typeface="+mn-ea"/>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07940" y="1436115"/>
            <a:ext cx="3161030" cy="5160591"/>
          </a:xfrm>
          <a:prstGeom prst="rect">
            <a:avLst/>
          </a:prstGeom>
        </p:spPr>
      </p:pic>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7860" y="1336040"/>
            <a:ext cx="3122627" cy="5282689"/>
          </a:xfrm>
          <a:prstGeom prst="rect">
            <a:avLst/>
          </a:prstGeom>
        </p:spPr>
      </p:pic>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9"/>
          <p:cNvSpPr txBox="1"/>
          <p:nvPr/>
        </p:nvSpPr>
        <p:spPr>
          <a:xfrm>
            <a:off x="1419225" y="476250"/>
            <a:ext cx="7105015" cy="52197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个人中心</a:t>
            </a:r>
          </a:p>
        </p:txBody>
      </p:sp>
      <p:sp>
        <p:nvSpPr>
          <p:cNvPr id="6" name="圆角矩形 5"/>
          <p:cNvSpPr/>
          <p:nvPr/>
        </p:nvSpPr>
        <p:spPr>
          <a:xfrm>
            <a:off x="5493198" y="4940935"/>
            <a:ext cx="2535185" cy="504190"/>
          </a:xfrm>
          <a:prstGeom prst="roundRect">
            <a:avLst/>
          </a:prstGeom>
          <a:noFill/>
          <a:ln w="3810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657860" y="1336040"/>
            <a:ext cx="3088640" cy="5295265"/>
          </a:xfrm>
          <a:prstGeom prst="rect">
            <a:avLst/>
          </a:prstGeom>
          <a:solidFill>
            <a:schemeClr val="bg1"/>
          </a:solidFill>
          <a:ln>
            <a:noFill/>
          </a:ln>
          <a:effectLst>
            <a:outerShdw blurRad="304800" dist="190500" dir="8100000" algn="tr"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180330" y="1457325"/>
            <a:ext cx="3088640" cy="5173980"/>
          </a:xfrm>
          <a:prstGeom prst="rect">
            <a:avLst/>
          </a:prstGeom>
          <a:solidFill>
            <a:schemeClr val="bg1"/>
          </a:solidFill>
          <a:ln>
            <a:noFill/>
          </a:ln>
          <a:effectLst>
            <a:outerShdw blurRad="304800" dist="190500" dir="8100000" algn="tr"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ym typeface="+mn-ea"/>
            </a:endParaRPr>
          </a:p>
        </p:txBody>
      </p:sp>
      <p:pic>
        <p:nvPicPr>
          <p:cNvPr id="5" name="图片 4" descr="C:\Users\Administrator\Desktop\替换图片\7.jpg7"/>
          <p:cNvPicPr>
            <a:picLocks noChangeAspect="1"/>
          </p:cNvPicPr>
          <p:nvPr/>
        </p:nvPicPr>
        <p:blipFill>
          <a:blip r:embed="rId2"/>
          <a:srcRect/>
          <a:stretch>
            <a:fillRect/>
          </a:stretch>
        </p:blipFill>
        <p:spPr>
          <a:xfrm>
            <a:off x="1167765" y="1073785"/>
            <a:ext cx="2670175" cy="5629910"/>
          </a:xfrm>
          <a:prstGeom prst="rect">
            <a:avLst/>
          </a:prstGeom>
        </p:spPr>
      </p:pic>
      <p:pic>
        <p:nvPicPr>
          <p:cNvPr id="8" name="图片 7" descr="C:\Users\Administrator\Desktop\替换图片\8.jpg8"/>
          <p:cNvPicPr>
            <a:picLocks noChangeAspect="1"/>
          </p:cNvPicPr>
          <p:nvPr/>
        </p:nvPicPr>
        <p:blipFill>
          <a:blip r:embed="rId3"/>
          <a:srcRect/>
          <a:stretch>
            <a:fillRect/>
          </a:stretch>
        </p:blipFill>
        <p:spPr>
          <a:xfrm>
            <a:off x="5180330" y="971550"/>
            <a:ext cx="2847975" cy="5629910"/>
          </a:xfrm>
          <a:prstGeom prst="rect">
            <a:avLst/>
          </a:prstGeom>
        </p:spPr>
      </p:pic>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551305" y="1986915"/>
            <a:ext cx="4895850" cy="6578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sz="1465" b="0" i="0" u="none" strike="noStrike" kern="1200" cap="none" spc="0" normalizeH="0" baseline="0" noProof="0" dirty="0">
                <a:ln>
                  <a:noFill/>
                </a:ln>
                <a:solidFill>
                  <a:schemeClr val="tx1"/>
                </a:solidFill>
                <a:effectLst/>
                <a:uLnTx/>
                <a:uFillTx/>
                <a:latin typeface="+mn-lt"/>
                <a:ea typeface="+mn-ea"/>
                <a:cs typeface="+mn-cs"/>
              </a:rPr>
              <a:t>1</a:t>
            </a:r>
            <a:r>
              <a:rPr kumimoji="0" lang="zh-CN" altLang="en-US" sz="1465" b="0" i="0" u="none" strike="noStrike" kern="1200" cap="none" spc="0" normalizeH="0" baseline="0" noProof="0" dirty="0">
                <a:ln>
                  <a:noFill/>
                </a:ln>
                <a:solidFill>
                  <a:schemeClr val="tx1"/>
                </a:solidFill>
                <a:effectLst/>
                <a:uLnTx/>
                <a:uFillTx/>
                <a:latin typeface="+mn-lt"/>
                <a:ea typeface="+mn-ea"/>
                <a:cs typeface="+mn-cs"/>
              </a:rPr>
              <a:t>，在微信上阅读一本电子书</a:t>
            </a:r>
          </a:p>
        </p:txBody>
      </p:sp>
      <p:sp>
        <p:nvSpPr>
          <p:cNvPr id="12291" name="Rectangle 6"/>
          <p:cNvSpPr/>
          <p:nvPr/>
        </p:nvSpPr>
        <p:spPr>
          <a:xfrm>
            <a:off x="1433195" y="696595"/>
            <a:ext cx="5803900" cy="639763"/>
          </a:xfrm>
          <a:prstGeom prst="rect">
            <a:avLst/>
          </a:prstGeom>
          <a:solidFill>
            <a:srgbClr val="C00000"/>
          </a:solidFill>
          <a:ln w="9525">
            <a:noFill/>
          </a:ln>
        </p:spPr>
        <p:txBody>
          <a:bodyPr anchor="ctr"/>
          <a:lstStyle/>
          <a:p>
            <a:endParaRPr lang="zh-CN" altLang="en-US" dirty="0">
              <a:latin typeface="Arial" panose="020B0604020202020204" pitchFamily="34" charset="0"/>
            </a:endParaRPr>
          </a:p>
        </p:txBody>
      </p:sp>
      <p:sp>
        <p:nvSpPr>
          <p:cNvPr id="10" name="Rectangle 7"/>
          <p:cNvSpPr>
            <a:spLocks noGrp="1" noChangeArrowheads="1"/>
          </p:cNvSpPr>
          <p:nvPr/>
        </p:nvSpPr>
        <p:spPr>
          <a:xfrm>
            <a:off x="1663065" y="788670"/>
            <a:ext cx="2063750" cy="455613"/>
          </a:xfrm>
          <a:prstGeom prst="rect">
            <a:avLst/>
          </a:prstGeom>
          <a:noFill/>
          <a:ln>
            <a:noFill/>
          </a:ln>
          <a:effectLst/>
        </p:spPr>
        <p:txBody>
          <a:bodyPr wrap="none" lIns="90170" tIns="46990" rIns="90170" bIns="46990" anchor="ctr">
            <a:normAutofit fontScale="95000"/>
          </a:bodyPr>
          <a:lstStyle>
            <a:lvl1pPr algn="l">
              <a:defRPr sz="2400">
                <a:solidFill>
                  <a:schemeClr val="tx1"/>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互动答疑</a:t>
            </a:r>
          </a:p>
        </p:txBody>
      </p:sp>
      <p:sp>
        <p:nvSpPr>
          <p:cNvPr id="3" name="矩形 2"/>
          <p:cNvSpPr/>
          <p:nvPr/>
        </p:nvSpPr>
        <p:spPr>
          <a:xfrm>
            <a:off x="1551305" y="3425190"/>
            <a:ext cx="4895850" cy="6578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465" b="0" i="0" u="none" strike="noStrike" kern="1200" cap="none" spc="0" normalizeH="0" baseline="0" noProof="0" dirty="0">
                <a:ln>
                  <a:noFill/>
                </a:ln>
                <a:solidFill>
                  <a:schemeClr val="tx1"/>
                </a:solidFill>
                <a:effectLst/>
                <a:uLnTx/>
                <a:uFillTx/>
                <a:latin typeface="+mn-lt"/>
                <a:ea typeface="+mn-ea"/>
                <a:cs typeface="+mn-cs"/>
              </a:rPr>
              <a:t>2</a:t>
            </a:r>
            <a:r>
              <a:rPr kumimoji="0" lang="zh-CN" altLang="en-US" sz="1465" b="0" i="0" u="none" strike="noStrike" kern="1200" cap="none" spc="0" normalizeH="0" baseline="0" noProof="0" dirty="0">
                <a:ln>
                  <a:noFill/>
                </a:ln>
                <a:solidFill>
                  <a:schemeClr val="tx1"/>
                </a:solidFill>
                <a:effectLst/>
                <a:uLnTx/>
                <a:uFillTx/>
                <a:latin typeface="+mn-lt"/>
                <a:ea typeface="+mn-ea"/>
                <a:cs typeface="+mn-cs"/>
              </a:rPr>
              <a:t>，在微信上荐购一本电子书</a:t>
            </a:r>
          </a:p>
        </p:txBody>
      </p:sp>
      <p:sp>
        <p:nvSpPr>
          <p:cNvPr id="4" name="矩形 3"/>
          <p:cNvSpPr/>
          <p:nvPr/>
        </p:nvSpPr>
        <p:spPr>
          <a:xfrm>
            <a:off x="1551305" y="4828540"/>
            <a:ext cx="4895850" cy="6578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465" b="0" i="0" u="none" strike="noStrike" kern="1200" cap="none" spc="0" normalizeH="0" baseline="0" noProof="0" dirty="0">
                <a:ln>
                  <a:noFill/>
                </a:ln>
                <a:solidFill>
                  <a:schemeClr val="tx1"/>
                </a:solidFill>
                <a:effectLst/>
                <a:uLnTx/>
                <a:uFillTx/>
                <a:latin typeface="+mn-lt"/>
                <a:ea typeface="+mn-ea"/>
                <a:cs typeface="+mn-cs"/>
              </a:rPr>
              <a:t>3</a:t>
            </a:r>
            <a:r>
              <a:rPr kumimoji="0" lang="zh-CN" altLang="en-US" sz="1465" b="0" i="0" u="none" strike="noStrike" kern="1200" cap="none" spc="0" normalizeH="0" baseline="0" noProof="0" dirty="0">
                <a:ln>
                  <a:noFill/>
                </a:ln>
                <a:solidFill>
                  <a:schemeClr val="tx1"/>
                </a:solidFill>
                <a:effectLst/>
                <a:uLnTx/>
                <a:uFillTx/>
                <a:latin typeface="+mn-lt"/>
                <a:ea typeface="+mn-ea"/>
                <a:cs typeface="+mn-cs"/>
              </a:rPr>
              <a:t>，在微信上找到一本与自己所学学科相关的书   </a:t>
            </a:r>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Group 2"/>
          <p:cNvGrpSpPr/>
          <p:nvPr/>
        </p:nvGrpSpPr>
        <p:grpSpPr>
          <a:xfrm>
            <a:off x="1179513" y="1936750"/>
            <a:ext cx="2859087" cy="2833688"/>
            <a:chOff x="0" y="0"/>
            <a:chExt cx="4502" cy="4462"/>
          </a:xfrm>
        </p:grpSpPr>
        <p:sp>
          <p:nvSpPr>
            <p:cNvPr id="12295" name="Oval 3"/>
            <p:cNvSpPr/>
            <p:nvPr/>
          </p:nvSpPr>
          <p:spPr>
            <a:xfrm>
              <a:off x="0" y="0"/>
              <a:ext cx="4457" cy="4463"/>
            </a:xfrm>
            <a:prstGeom prst="ellipse">
              <a:avLst/>
            </a:prstGeom>
            <a:noFill/>
            <a:ln w="19050" cap="flat" cmpd="sng">
              <a:solidFill>
                <a:schemeClr val="tx1"/>
              </a:solidFill>
              <a:prstDash val="dash"/>
              <a:headEnd type="none" w="med" len="med"/>
              <a:tailEnd type="none" w="med" len="med"/>
            </a:ln>
          </p:spPr>
          <p:txBody>
            <a:bodyPr anchor="ctr"/>
            <a:lstStyle/>
            <a:p>
              <a:endParaRPr lang="zh-CN" altLang="en-US" dirty="0">
                <a:latin typeface="Arial" panose="020B0604020202020204" pitchFamily="34" charset="0"/>
              </a:endParaRPr>
            </a:p>
          </p:txBody>
        </p:sp>
        <p:sp>
          <p:nvSpPr>
            <p:cNvPr id="12296" name="Rectangle 4"/>
            <p:cNvSpPr/>
            <p:nvPr/>
          </p:nvSpPr>
          <p:spPr>
            <a:xfrm>
              <a:off x="3406" y="648"/>
              <a:ext cx="1096" cy="3168"/>
            </a:xfrm>
            <a:prstGeom prst="rect">
              <a:avLst/>
            </a:prstGeom>
            <a:solidFill>
              <a:schemeClr val="bg1"/>
            </a:solidFill>
            <a:ln w="9525">
              <a:noFill/>
            </a:ln>
          </p:spPr>
          <p:txBody>
            <a:bodyPr anchor="ctr"/>
            <a:lstStyle/>
            <a:p>
              <a:endParaRPr lang="zh-CN" altLang="en-US" dirty="0">
                <a:latin typeface="Arial" panose="020B0604020202020204" pitchFamily="34" charset="0"/>
              </a:endParaRPr>
            </a:p>
          </p:txBody>
        </p:sp>
        <p:sp>
          <p:nvSpPr>
            <p:cNvPr id="12297" name="Oval 5"/>
            <p:cNvSpPr/>
            <p:nvPr/>
          </p:nvSpPr>
          <p:spPr>
            <a:xfrm>
              <a:off x="0" y="2983"/>
              <a:ext cx="655" cy="657"/>
            </a:xfrm>
            <a:prstGeom prst="ellipse">
              <a:avLst/>
            </a:prstGeom>
            <a:solidFill>
              <a:srgbClr val="C00000"/>
            </a:solidFill>
            <a:ln w="9525">
              <a:noFill/>
            </a:ln>
          </p:spPr>
          <p:txBody>
            <a:bodyPr anchor="ctr"/>
            <a:lstStyle/>
            <a:p>
              <a:endParaRPr lang="zh-CN" altLang="en-US" dirty="0">
                <a:latin typeface="Arial" panose="020B0604020202020204" pitchFamily="34" charset="0"/>
              </a:endParaRPr>
            </a:p>
          </p:txBody>
        </p:sp>
      </p:grpSp>
      <p:sp>
        <p:nvSpPr>
          <p:cNvPr id="12291" name="Rectangle 6"/>
          <p:cNvSpPr/>
          <p:nvPr/>
        </p:nvSpPr>
        <p:spPr>
          <a:xfrm>
            <a:off x="3343275" y="3190875"/>
            <a:ext cx="5803900" cy="639763"/>
          </a:xfrm>
          <a:prstGeom prst="rect">
            <a:avLst/>
          </a:prstGeom>
          <a:solidFill>
            <a:srgbClr val="C00000"/>
          </a:solidFill>
          <a:ln w="9525">
            <a:noFill/>
          </a:ln>
        </p:spPr>
        <p:txBody>
          <a:bodyPr anchor="ctr"/>
          <a:lstStyle/>
          <a:p>
            <a:endParaRPr lang="zh-CN" altLang="en-US" dirty="0">
              <a:latin typeface="Arial" panose="020B0604020202020204" pitchFamily="34" charset="0"/>
            </a:endParaRPr>
          </a:p>
        </p:txBody>
      </p:sp>
      <p:sp>
        <p:nvSpPr>
          <p:cNvPr id="10" name="Rectangle 7"/>
          <p:cNvSpPr>
            <a:spLocks noGrp="1" noChangeArrowheads="1"/>
          </p:cNvSpPr>
          <p:nvPr/>
        </p:nvSpPr>
        <p:spPr>
          <a:xfrm>
            <a:off x="3540125" y="3282950"/>
            <a:ext cx="2063750" cy="455613"/>
          </a:xfrm>
          <a:prstGeom prst="rect">
            <a:avLst/>
          </a:prstGeom>
          <a:noFill/>
          <a:ln>
            <a:noFill/>
          </a:ln>
          <a:effectLst/>
        </p:spPr>
        <p:txBody>
          <a:bodyPr wrap="none" lIns="90170" tIns="46990" rIns="90170" bIns="46990" anchor="ctr">
            <a:normAutofit fontScale="97500"/>
          </a:bodyPr>
          <a:lstStyle>
            <a:lvl1pPr algn="l">
              <a:defRPr sz="2400">
                <a:solidFill>
                  <a:schemeClr val="tx1"/>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移动</a:t>
            </a:r>
            <a:r>
              <a:rPr kumimoji="0" lang="en-US" altLang="zh-CN" sz="2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APP</a:t>
            </a:r>
            <a:endParaRPr kumimoji="0" lang="zh-CN" altLang="en-US" sz="2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2293" name="文本框 1"/>
          <p:cNvSpPr txBox="1"/>
          <p:nvPr/>
        </p:nvSpPr>
        <p:spPr>
          <a:xfrm>
            <a:off x="1892300" y="2522538"/>
            <a:ext cx="1509713" cy="1014730"/>
          </a:xfrm>
          <a:prstGeom prst="rect">
            <a:avLst/>
          </a:prstGeom>
          <a:noFill/>
          <a:ln w="9525">
            <a:noFill/>
          </a:ln>
        </p:spPr>
        <p:txBody>
          <a:bodyPr>
            <a:spAutoFit/>
          </a:bodyPr>
          <a:lstStyle/>
          <a:p>
            <a:r>
              <a:rPr lang="en-US" altLang="zh-CN" sz="6000" dirty="0">
                <a:solidFill>
                  <a:srgbClr val="C00000"/>
                </a:solidFill>
                <a:latin typeface="Arial" panose="020B0604020202020204" pitchFamily="34" charset="0"/>
              </a:rPr>
              <a:t>2.2</a:t>
            </a:r>
          </a:p>
        </p:txBody>
      </p:sp>
      <p:sp>
        <p:nvSpPr>
          <p:cNvPr id="11" name="矩形 10"/>
          <p:cNvSpPr/>
          <p:nvPr/>
        </p:nvSpPr>
        <p:spPr>
          <a:xfrm>
            <a:off x="3708400" y="4365625"/>
            <a:ext cx="4895850" cy="10287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65" b="0" i="0" u="none" strike="noStrike" kern="1200" cap="none" spc="0" normalizeH="0" baseline="0" noProof="0" dirty="0">
                <a:ln>
                  <a:noFill/>
                </a:ln>
                <a:solidFill>
                  <a:schemeClr val="tx1"/>
                </a:solidFill>
                <a:effectLst/>
                <a:uLnTx/>
                <a:uFillTx/>
                <a:latin typeface="+mn-lt"/>
                <a:ea typeface="+mn-ea"/>
                <a:cs typeface="+mn-cs"/>
              </a:rPr>
              <a:t>移动</a:t>
            </a:r>
            <a:r>
              <a:rPr kumimoji="0" lang="en-US" altLang="zh-CN" sz="1465" b="0" i="0" u="none" strike="noStrike" kern="1200" cap="none" spc="0" normalizeH="0" baseline="0" noProof="0" dirty="0">
                <a:ln>
                  <a:noFill/>
                </a:ln>
                <a:solidFill>
                  <a:schemeClr val="tx1"/>
                </a:solidFill>
                <a:effectLst/>
                <a:uLnTx/>
                <a:uFillTx/>
                <a:latin typeface="+mn-lt"/>
                <a:ea typeface="+mn-ea"/>
                <a:cs typeface="+mn-cs"/>
              </a:rPr>
              <a:t>APP</a:t>
            </a:r>
            <a:r>
              <a:rPr kumimoji="0" lang="zh-CN" altLang="en-US" sz="1465" b="0" i="0" u="none" strike="noStrike" kern="1200" cap="none" spc="0" normalizeH="0" baseline="0" noProof="0" dirty="0">
                <a:ln>
                  <a:noFill/>
                </a:ln>
                <a:solidFill>
                  <a:schemeClr val="tx1"/>
                </a:solidFill>
                <a:effectLst/>
                <a:uLnTx/>
                <a:uFillTx/>
                <a:latin typeface="+mn-lt"/>
                <a:ea typeface="+mn-ea"/>
                <a:cs typeface="+mn-cs"/>
              </a:rPr>
              <a:t>可以阅读电子书、报纸、期刊等图书馆购买的资源，</a:t>
            </a:r>
            <a:r>
              <a:rPr kumimoji="0" lang="en-US" altLang="zh-CN" sz="1465" b="0" i="0" u="none" strike="noStrike" kern="1200" cap="none" spc="0" normalizeH="0" baseline="0" noProof="0" dirty="0">
                <a:ln>
                  <a:noFill/>
                </a:ln>
                <a:solidFill>
                  <a:schemeClr val="tx1"/>
                </a:solidFill>
                <a:effectLst/>
                <a:uLnTx/>
                <a:uFillTx/>
                <a:latin typeface="+mn-lt"/>
                <a:ea typeface="+mn-ea"/>
                <a:cs typeface="+mn-cs"/>
              </a:rPr>
              <a:t>APP</a:t>
            </a:r>
            <a:r>
              <a:rPr kumimoji="0" lang="zh-CN" altLang="en-US" sz="1465" b="0" i="0" u="none" strike="noStrike" kern="1200" cap="none" spc="0" normalizeH="0" baseline="0" noProof="0" dirty="0">
                <a:ln>
                  <a:noFill/>
                </a:ln>
                <a:solidFill>
                  <a:schemeClr val="tx1"/>
                </a:solidFill>
                <a:effectLst/>
                <a:uLnTx/>
                <a:uFillTx/>
                <a:latin typeface="+mn-lt"/>
                <a:ea typeface="+mn-ea"/>
                <a:cs typeface="+mn-cs"/>
              </a:rPr>
              <a:t>中的移动图书馆可以实现馆藏查询、在线续借、预约纸本书的功能（需要图书馆开通此功能）。</a:t>
            </a:r>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9"/>
          <p:cNvSpPr txBox="1"/>
          <p:nvPr/>
        </p:nvSpPr>
        <p:spPr>
          <a:xfrm>
            <a:off x="1419224" y="476250"/>
            <a:ext cx="7545264" cy="52322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扫码或者在应用商店搜索“畅想阅读”下载</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1800" y="2141388"/>
            <a:ext cx="3501008" cy="3501008"/>
          </a:xfrm>
          <a:prstGeom prst="rect">
            <a:avLst/>
          </a:prstGeom>
        </p:spPr>
      </p:pic>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9"/>
          <p:cNvSpPr txBox="1"/>
          <p:nvPr/>
        </p:nvSpPr>
        <p:spPr>
          <a:xfrm>
            <a:off x="1419224" y="476250"/>
            <a:ext cx="6321127" cy="52197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微信扫码认证读者身份</a:t>
            </a:r>
          </a:p>
        </p:txBody>
      </p:sp>
      <p:pic>
        <p:nvPicPr>
          <p:cNvPr id="2" name="图片 1"/>
          <p:cNvPicPr>
            <a:picLocks noChangeAspect="1"/>
          </p:cNvPicPr>
          <p:nvPr/>
        </p:nvPicPr>
        <p:blipFill>
          <a:blip r:embed="rId2"/>
          <a:stretch>
            <a:fillRect/>
          </a:stretch>
        </p:blipFill>
        <p:spPr>
          <a:xfrm>
            <a:off x="2728595" y="1595120"/>
            <a:ext cx="3686810" cy="3669030"/>
          </a:xfrm>
          <a:prstGeom prst="rect">
            <a:avLst/>
          </a:prstGeom>
        </p:spPr>
      </p:pic>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9"/>
          <p:cNvSpPr txBox="1"/>
          <p:nvPr/>
        </p:nvSpPr>
        <p:spPr>
          <a:xfrm>
            <a:off x="1419224" y="476250"/>
            <a:ext cx="6321127" cy="52322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登陆</a:t>
            </a:r>
            <a:r>
              <a:rPr lang="en-US" altLang="zh-CN" sz="2800" b="1" dirty="0">
                <a:solidFill>
                  <a:srgbClr val="C00000"/>
                </a:solidFill>
                <a:latin typeface="微软雅黑" panose="020B0503020204020204" pitchFamily="34" charset="-122"/>
                <a:ea typeface="微软雅黑" panose="020B0503020204020204" pitchFamily="34" charset="-122"/>
              </a:rPr>
              <a:t>—</a:t>
            </a:r>
            <a:r>
              <a:rPr lang="zh-CN" altLang="en-US" sz="2800" b="1" dirty="0">
                <a:solidFill>
                  <a:srgbClr val="C00000"/>
                </a:solidFill>
                <a:latin typeface="微软雅黑" panose="020B0503020204020204" pitchFamily="34" charset="-122"/>
                <a:ea typeface="微软雅黑" panose="020B0503020204020204" pitchFamily="34" charset="-122"/>
              </a:rPr>
              <a:t>推荐微信授权登陆</a:t>
            </a:r>
          </a:p>
        </p:txBody>
      </p:sp>
      <p:pic>
        <p:nvPicPr>
          <p:cNvPr id="3" name="图片 2" descr="C:\Users\Administrator\Desktop\替换图片\9.jpg9"/>
          <p:cNvPicPr>
            <a:picLocks noChangeAspect="1"/>
          </p:cNvPicPr>
          <p:nvPr/>
        </p:nvPicPr>
        <p:blipFill>
          <a:blip r:embed="rId2"/>
          <a:srcRect/>
          <a:stretch>
            <a:fillRect/>
          </a:stretch>
        </p:blipFill>
        <p:spPr>
          <a:xfrm>
            <a:off x="1401763" y="1224915"/>
            <a:ext cx="2405380" cy="5212715"/>
          </a:xfrm>
          <a:prstGeom prst="rect">
            <a:avLst/>
          </a:prstGeom>
        </p:spPr>
      </p:pic>
      <p:pic>
        <p:nvPicPr>
          <p:cNvPr id="4" name="图片 3" descr="C:\Users\Administrator\Desktop\替换图片\10.jpg10"/>
          <p:cNvPicPr>
            <a:picLocks noChangeAspect="1"/>
          </p:cNvPicPr>
          <p:nvPr/>
        </p:nvPicPr>
        <p:blipFill>
          <a:blip r:embed="rId3"/>
          <a:srcRect/>
          <a:stretch>
            <a:fillRect/>
          </a:stretch>
        </p:blipFill>
        <p:spPr>
          <a:xfrm>
            <a:off x="5447348" y="1224915"/>
            <a:ext cx="2535555" cy="5494655"/>
          </a:xfrm>
          <a:prstGeom prst="rect">
            <a:avLst/>
          </a:prstGeom>
        </p:spPr>
      </p:pic>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9"/>
          <p:cNvSpPr txBox="1"/>
          <p:nvPr/>
        </p:nvSpPr>
        <p:spPr>
          <a:xfrm>
            <a:off x="1419225" y="476250"/>
            <a:ext cx="7105015" cy="52197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电子书专区</a:t>
            </a:r>
            <a:r>
              <a:rPr lang="en-US" altLang="zh-CN" sz="2800" b="1" dirty="0">
                <a:solidFill>
                  <a:srgbClr val="C00000"/>
                </a:solidFill>
                <a:latin typeface="微软雅黑" panose="020B0503020204020204" pitchFamily="34" charset="-122"/>
                <a:ea typeface="微软雅黑" panose="020B0503020204020204" pitchFamily="34" charset="-122"/>
              </a:rPr>
              <a:t>—</a:t>
            </a:r>
            <a:r>
              <a:rPr lang="zh-CN" altLang="en-US" sz="2800" b="1" dirty="0">
                <a:solidFill>
                  <a:srgbClr val="C00000"/>
                </a:solidFill>
                <a:latin typeface="微软雅黑" panose="020B0503020204020204" pitchFamily="34" charset="-122"/>
                <a:ea typeface="微软雅黑" panose="020B0503020204020204" pitchFamily="34" charset="-122"/>
              </a:rPr>
              <a:t>本馆、书城、大众图书数据库</a:t>
            </a:r>
          </a:p>
        </p:txBody>
      </p:sp>
      <p:sp>
        <p:nvSpPr>
          <p:cNvPr id="6" name="圆角矩形 5"/>
          <p:cNvSpPr/>
          <p:nvPr/>
        </p:nvSpPr>
        <p:spPr>
          <a:xfrm>
            <a:off x="5493198" y="4940935"/>
            <a:ext cx="2535185" cy="504190"/>
          </a:xfrm>
          <a:prstGeom prst="roundRect">
            <a:avLst/>
          </a:prstGeom>
          <a:noFill/>
          <a:ln w="3810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657860" y="1336040"/>
            <a:ext cx="3088640" cy="5295265"/>
          </a:xfrm>
          <a:prstGeom prst="rect">
            <a:avLst/>
          </a:prstGeom>
          <a:solidFill>
            <a:schemeClr val="bg1"/>
          </a:solidFill>
          <a:ln>
            <a:noFill/>
          </a:ln>
          <a:effectLst>
            <a:outerShdw blurRad="304800" dist="190500" dir="8100000" algn="tr"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180330" y="1457325"/>
            <a:ext cx="3088640" cy="5173980"/>
          </a:xfrm>
          <a:prstGeom prst="rect">
            <a:avLst/>
          </a:prstGeom>
          <a:solidFill>
            <a:schemeClr val="bg1"/>
          </a:solidFill>
          <a:ln>
            <a:noFill/>
          </a:ln>
          <a:effectLst>
            <a:outerShdw blurRad="304800" dist="190500" dir="8100000" algn="tr"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a:sym typeface="+mn-ea"/>
            </a:endParaRPr>
          </a:p>
        </p:txBody>
      </p:sp>
      <p:pic>
        <p:nvPicPr>
          <p:cNvPr id="2" name="图片 1"/>
          <p:cNvPicPr>
            <a:picLocks noChangeAspect="1"/>
          </p:cNvPicPr>
          <p:nvPr/>
        </p:nvPicPr>
        <p:blipFill>
          <a:blip r:embed="rId3"/>
          <a:stretch>
            <a:fillRect/>
          </a:stretch>
        </p:blipFill>
        <p:spPr>
          <a:xfrm>
            <a:off x="734060" y="1336040"/>
            <a:ext cx="2768600" cy="5295265"/>
          </a:xfrm>
          <a:prstGeom prst="rect">
            <a:avLst/>
          </a:prstGeom>
        </p:spPr>
      </p:pic>
      <p:pic>
        <p:nvPicPr>
          <p:cNvPr id="3" name="图片 2"/>
          <p:cNvPicPr>
            <a:picLocks noChangeAspect="1"/>
          </p:cNvPicPr>
          <p:nvPr/>
        </p:nvPicPr>
        <p:blipFill>
          <a:blip r:embed="rId4"/>
          <a:stretch>
            <a:fillRect/>
          </a:stretch>
        </p:blipFill>
        <p:spPr>
          <a:xfrm>
            <a:off x="5252085" y="1397000"/>
            <a:ext cx="2928620" cy="5234940"/>
          </a:xfrm>
          <a:prstGeom prst="rect">
            <a:avLst/>
          </a:prstGeom>
        </p:spPr>
      </p:pic>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85195" y="1080786"/>
            <a:ext cx="8776503" cy="4696428"/>
          </a:xfrm>
          <a:prstGeom prst="rect">
            <a:avLst/>
          </a:prstGeom>
          <a:solidFill>
            <a:schemeClr val="bg1"/>
          </a:solidFill>
          <a:ln w="76200">
            <a:solidFill>
              <a:schemeClr val="accent1"/>
            </a:solidFill>
          </a:ln>
          <a:effectLst>
            <a:outerShdw blurRad="165100" sx="102000" sy="102000" algn="ctr" rotWithShape="0">
              <a:prstClr val="black">
                <a:alpha val="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矩形 1"/>
          <p:cNvSpPr/>
          <p:nvPr/>
        </p:nvSpPr>
        <p:spPr>
          <a:xfrm>
            <a:off x="671332" y="2020506"/>
            <a:ext cx="7801337" cy="29268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7" name="文本框 16"/>
          <p:cNvSpPr txBox="1"/>
          <p:nvPr/>
        </p:nvSpPr>
        <p:spPr>
          <a:xfrm>
            <a:off x="3171825" y="3242310"/>
            <a:ext cx="3573780" cy="506730"/>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2700" b="1" i="0" u="none" strike="noStrike" kern="1200" cap="none" spc="0" normalizeH="0" baseline="0" noProof="0" dirty="0">
                <a:ln>
                  <a:noFill/>
                </a:ln>
                <a:solidFill>
                  <a:schemeClr val="bg1"/>
                </a:solidFill>
                <a:effectLst/>
                <a:uLnTx/>
                <a:uFillTx/>
                <a:latin typeface="宋体" panose="02010600030101010101" pitchFamily="2" charset="-122"/>
                <a:ea typeface="宋体" panose="02010600030101010101" pitchFamily="2" charset="-122"/>
                <a:cs typeface="+mn-ea"/>
                <a:sym typeface="+mn-lt"/>
              </a:rPr>
              <a:t>北京畅想之星简介</a:t>
            </a:r>
          </a:p>
        </p:txBody>
      </p:sp>
      <p:sp>
        <p:nvSpPr>
          <p:cNvPr id="21" name="文本框 20"/>
          <p:cNvSpPr txBox="1"/>
          <p:nvPr/>
        </p:nvSpPr>
        <p:spPr>
          <a:xfrm>
            <a:off x="2503169" y="3075726"/>
            <a:ext cx="525780" cy="92202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5400" i="0" u="none" strike="noStrike" kern="1200" cap="none" spc="0" normalizeH="0" baseline="0" noProof="0" dirty="0">
                <a:ln>
                  <a:noFill/>
                </a:ln>
                <a:solidFill>
                  <a:schemeClr val="bg1"/>
                </a:solidFill>
                <a:effectLst/>
                <a:uLnTx/>
                <a:uFillTx/>
                <a:latin typeface="宋体" panose="02010600030101010101" pitchFamily="2" charset="-122"/>
                <a:ea typeface="宋体" panose="02010600030101010101" pitchFamily="2" charset="-122"/>
                <a:cs typeface="+mn-ea"/>
                <a:sym typeface="+mn-lt"/>
              </a:rPr>
              <a:t>1</a:t>
            </a:r>
            <a:endParaRPr kumimoji="0" lang="zh-CN" altLang="en-US" sz="5400" i="0" u="none" strike="noStrike" kern="1200" cap="none" spc="0" normalizeH="0" baseline="0" noProof="0" dirty="0">
              <a:ln>
                <a:noFill/>
              </a:ln>
              <a:solidFill>
                <a:schemeClr val="bg1"/>
              </a:solidFill>
              <a:effectLst/>
              <a:uLnTx/>
              <a:uFillTx/>
              <a:latin typeface="宋体" panose="02010600030101010101" pitchFamily="2" charset="-122"/>
              <a:ea typeface="宋体" panose="02010600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p:wipe/>
      </p:transition>
    </mc:Choice>
    <mc:Fallback xmlns="">
      <p:transition spd="slow">
        <p:wip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9"/>
          <p:cNvSpPr txBox="1"/>
          <p:nvPr/>
        </p:nvSpPr>
        <p:spPr>
          <a:xfrm>
            <a:off x="1419224" y="476250"/>
            <a:ext cx="6321127" cy="52197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本馆</a:t>
            </a:r>
            <a:r>
              <a:rPr lang="en-US" altLang="zh-CN" sz="2800" b="1" dirty="0">
                <a:solidFill>
                  <a:srgbClr val="C00000"/>
                </a:solidFill>
                <a:latin typeface="微软雅黑" panose="020B0503020204020204" pitchFamily="34" charset="-122"/>
                <a:ea typeface="微软雅黑" panose="020B0503020204020204" pitchFamily="34" charset="-122"/>
              </a:rPr>
              <a:t>—</a:t>
            </a:r>
            <a:r>
              <a:rPr lang="zh-CN" altLang="en-US" sz="2800" b="1" dirty="0">
                <a:solidFill>
                  <a:srgbClr val="C00000"/>
                </a:solidFill>
                <a:latin typeface="微软雅黑" panose="020B0503020204020204" pitchFamily="34" charset="-122"/>
                <a:ea typeface="微软雅黑" panose="020B0503020204020204" pitchFamily="34" charset="-122"/>
              </a:rPr>
              <a:t>阅读</a:t>
            </a:r>
            <a:endParaRPr lang="en-US" altLang="zh-CN" sz="2800" b="1" dirty="0">
              <a:solidFill>
                <a:srgbClr val="C000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1164590" y="1238885"/>
            <a:ext cx="2567940" cy="5323205"/>
          </a:xfrm>
          <a:prstGeom prst="rect">
            <a:avLst/>
          </a:prstGeom>
        </p:spPr>
      </p:pic>
      <p:pic>
        <p:nvPicPr>
          <p:cNvPr id="3" name="图片 2"/>
          <p:cNvPicPr>
            <a:picLocks noChangeAspect="1"/>
          </p:cNvPicPr>
          <p:nvPr/>
        </p:nvPicPr>
        <p:blipFill>
          <a:blip r:embed="rId3"/>
          <a:stretch>
            <a:fillRect/>
          </a:stretch>
        </p:blipFill>
        <p:spPr>
          <a:xfrm>
            <a:off x="5180965" y="1238885"/>
            <a:ext cx="2568575" cy="5304790"/>
          </a:xfrm>
          <a:prstGeom prst="rect">
            <a:avLst/>
          </a:prstGeom>
        </p:spPr>
      </p:pic>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9"/>
          <p:cNvSpPr txBox="1"/>
          <p:nvPr/>
        </p:nvSpPr>
        <p:spPr>
          <a:xfrm>
            <a:off x="1419224" y="476250"/>
            <a:ext cx="6321127" cy="52322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书城</a:t>
            </a:r>
            <a:r>
              <a:rPr lang="en-US" altLang="zh-CN" sz="2800" b="1" dirty="0">
                <a:solidFill>
                  <a:srgbClr val="C00000"/>
                </a:solidFill>
                <a:latin typeface="微软雅黑" panose="020B0503020204020204" pitchFamily="34" charset="-122"/>
                <a:ea typeface="微软雅黑" panose="020B0503020204020204" pitchFamily="34" charset="-122"/>
              </a:rPr>
              <a:t>—</a:t>
            </a:r>
            <a:r>
              <a:rPr lang="zh-CN" altLang="en-US" sz="2800" b="1" dirty="0">
                <a:solidFill>
                  <a:srgbClr val="C00000"/>
                </a:solidFill>
                <a:latin typeface="微软雅黑" panose="020B0503020204020204" pitchFamily="34" charset="-122"/>
                <a:ea typeface="微软雅黑" panose="020B0503020204020204" pitchFamily="34" charset="-122"/>
              </a:rPr>
              <a:t>推荐图书馆购买</a:t>
            </a:r>
          </a:p>
        </p:txBody>
      </p:sp>
      <p:pic>
        <p:nvPicPr>
          <p:cNvPr id="4" name="图片 3" descr="C:\Users\Administrator\Desktop\替换图片\16.jpg16"/>
          <p:cNvPicPr>
            <a:picLocks noChangeAspect="1"/>
          </p:cNvPicPr>
          <p:nvPr/>
        </p:nvPicPr>
        <p:blipFill>
          <a:blip r:embed="rId2"/>
          <a:srcRect/>
          <a:stretch>
            <a:fillRect/>
          </a:stretch>
        </p:blipFill>
        <p:spPr>
          <a:xfrm>
            <a:off x="5898198" y="1412875"/>
            <a:ext cx="2385695" cy="5170170"/>
          </a:xfrm>
          <a:prstGeom prst="rect">
            <a:avLst/>
          </a:prstGeom>
        </p:spPr>
      </p:pic>
      <p:pic>
        <p:nvPicPr>
          <p:cNvPr id="5" name="图片 4" descr="C:\Users\Administrator\Desktop\替换图片\15.jpg15"/>
          <p:cNvPicPr>
            <a:picLocks noChangeAspect="1"/>
          </p:cNvPicPr>
          <p:nvPr/>
        </p:nvPicPr>
        <p:blipFill>
          <a:blip r:embed="rId3"/>
          <a:srcRect/>
          <a:stretch>
            <a:fillRect/>
          </a:stretch>
        </p:blipFill>
        <p:spPr>
          <a:xfrm>
            <a:off x="1064895" y="1412875"/>
            <a:ext cx="2499360" cy="5416550"/>
          </a:xfrm>
          <a:prstGeom prst="rect">
            <a:avLst/>
          </a:prstGeom>
        </p:spPr>
      </p:pic>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9"/>
          <p:cNvSpPr txBox="1"/>
          <p:nvPr/>
        </p:nvSpPr>
        <p:spPr>
          <a:xfrm>
            <a:off x="1419224" y="476250"/>
            <a:ext cx="6321127" cy="52322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书城</a:t>
            </a:r>
            <a:r>
              <a:rPr lang="en-US" altLang="zh-CN" sz="2800" b="1" dirty="0">
                <a:solidFill>
                  <a:srgbClr val="C00000"/>
                </a:solidFill>
                <a:latin typeface="微软雅黑" panose="020B0503020204020204" pitchFamily="34" charset="-122"/>
                <a:ea typeface="微软雅黑" panose="020B0503020204020204" pitchFamily="34" charset="-122"/>
              </a:rPr>
              <a:t>—</a:t>
            </a:r>
            <a:r>
              <a:rPr lang="zh-CN" altLang="en-US" sz="2800" b="1" dirty="0">
                <a:solidFill>
                  <a:srgbClr val="C00000"/>
                </a:solidFill>
                <a:latin typeface="微软雅黑" panose="020B0503020204020204" pitchFamily="34" charset="-122"/>
                <a:ea typeface="微软雅黑" panose="020B0503020204020204" pitchFamily="34" charset="-122"/>
              </a:rPr>
              <a:t>推荐图书馆购买</a:t>
            </a:r>
          </a:p>
        </p:txBody>
      </p:sp>
      <p:pic>
        <p:nvPicPr>
          <p:cNvPr id="4" name="图片 3" descr="C:\Users\Administrator\Desktop\替换图片\20.jpg20"/>
          <p:cNvPicPr>
            <a:picLocks noChangeAspect="1"/>
          </p:cNvPicPr>
          <p:nvPr/>
        </p:nvPicPr>
        <p:blipFill>
          <a:blip r:embed="rId2"/>
          <a:srcRect/>
          <a:stretch>
            <a:fillRect/>
          </a:stretch>
        </p:blipFill>
        <p:spPr>
          <a:xfrm>
            <a:off x="1136015" y="1082675"/>
            <a:ext cx="2802890" cy="5681980"/>
          </a:xfrm>
          <a:prstGeom prst="rect">
            <a:avLst/>
          </a:prstGeom>
        </p:spPr>
      </p:pic>
      <p:pic>
        <p:nvPicPr>
          <p:cNvPr id="5" name="图片 4" descr="C:\Users\Administrator\Desktop\替换图片\21.jpg21"/>
          <p:cNvPicPr>
            <a:picLocks noChangeAspect="1"/>
          </p:cNvPicPr>
          <p:nvPr/>
        </p:nvPicPr>
        <p:blipFill>
          <a:blip r:embed="rId3"/>
          <a:srcRect/>
          <a:stretch>
            <a:fillRect/>
          </a:stretch>
        </p:blipFill>
        <p:spPr>
          <a:xfrm>
            <a:off x="5230495" y="1082040"/>
            <a:ext cx="3208020" cy="5694045"/>
          </a:xfrm>
          <a:prstGeom prst="rect">
            <a:avLst/>
          </a:prstGeom>
        </p:spPr>
      </p:pic>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9"/>
          <p:cNvSpPr txBox="1"/>
          <p:nvPr/>
        </p:nvSpPr>
        <p:spPr>
          <a:xfrm>
            <a:off x="1410969" y="476250"/>
            <a:ext cx="6321127" cy="52197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我的</a:t>
            </a:r>
            <a:r>
              <a:rPr lang="en-US" altLang="zh-CN" sz="2800" b="1" dirty="0">
                <a:solidFill>
                  <a:srgbClr val="C00000"/>
                </a:solidFill>
                <a:latin typeface="微软雅黑" panose="020B0503020204020204" pitchFamily="34" charset="-122"/>
                <a:ea typeface="微软雅黑" panose="020B0503020204020204" pitchFamily="34" charset="-122"/>
              </a:rPr>
              <a:t>——</a:t>
            </a:r>
            <a:r>
              <a:rPr lang="zh-CN" altLang="en-US" sz="2800" b="1" dirty="0">
                <a:solidFill>
                  <a:srgbClr val="C00000"/>
                </a:solidFill>
                <a:latin typeface="微软雅黑" panose="020B0503020204020204" pitchFamily="34" charset="-122"/>
                <a:ea typeface="微软雅黑" panose="020B0503020204020204" pitchFamily="34" charset="-122"/>
              </a:rPr>
              <a:t>阅读记录</a:t>
            </a:r>
          </a:p>
        </p:txBody>
      </p:sp>
      <p:pic>
        <p:nvPicPr>
          <p:cNvPr id="4" name="图片 3" descr="C:\Users\Administrator\Desktop\替换图片\17.jpg17"/>
          <p:cNvPicPr>
            <a:picLocks noChangeAspect="1"/>
          </p:cNvPicPr>
          <p:nvPr/>
        </p:nvPicPr>
        <p:blipFill>
          <a:blip r:embed="rId2"/>
          <a:srcRect/>
          <a:stretch>
            <a:fillRect/>
          </a:stretch>
        </p:blipFill>
        <p:spPr>
          <a:xfrm>
            <a:off x="1518285" y="998538"/>
            <a:ext cx="2573020" cy="5574665"/>
          </a:xfrm>
          <a:prstGeom prst="rect">
            <a:avLst/>
          </a:prstGeom>
        </p:spPr>
      </p:pic>
      <p:pic>
        <p:nvPicPr>
          <p:cNvPr id="5" name="图片 4" descr="C:\Users\Administrator\Desktop\替换图片\18.jpg18"/>
          <p:cNvPicPr>
            <a:picLocks noChangeAspect="1"/>
          </p:cNvPicPr>
          <p:nvPr/>
        </p:nvPicPr>
        <p:blipFill>
          <a:blip r:embed="rId3"/>
          <a:srcRect/>
          <a:stretch>
            <a:fillRect/>
          </a:stretch>
        </p:blipFill>
        <p:spPr>
          <a:xfrm>
            <a:off x="5521325" y="998855"/>
            <a:ext cx="2660650" cy="5764530"/>
          </a:xfrm>
          <a:prstGeom prst="rect">
            <a:avLst/>
          </a:prstGeom>
        </p:spPr>
      </p:pic>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9"/>
          <p:cNvSpPr txBox="1"/>
          <p:nvPr/>
        </p:nvSpPr>
        <p:spPr>
          <a:xfrm>
            <a:off x="1410969" y="476250"/>
            <a:ext cx="6321127" cy="52197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荐购</a:t>
            </a:r>
            <a:r>
              <a:rPr lang="en-US" altLang="zh-CN" sz="2800" b="1" dirty="0">
                <a:solidFill>
                  <a:srgbClr val="C00000"/>
                </a:solidFill>
                <a:latin typeface="微软雅黑" panose="020B0503020204020204" pitchFamily="34" charset="-122"/>
                <a:ea typeface="微软雅黑" panose="020B0503020204020204" pitchFamily="34" charset="-122"/>
              </a:rPr>
              <a:t>——</a:t>
            </a:r>
            <a:r>
              <a:rPr lang="zh-CN" altLang="en-US" sz="2800" b="1" dirty="0">
                <a:solidFill>
                  <a:srgbClr val="C00000"/>
                </a:solidFill>
                <a:latin typeface="微软雅黑" panose="020B0503020204020204" pitchFamily="34" charset="-122"/>
                <a:ea typeface="微软雅黑" panose="020B0503020204020204" pitchFamily="34" charset="-122"/>
                <a:sym typeface="+mn-ea"/>
              </a:rPr>
              <a:t>电子书、</a:t>
            </a:r>
            <a:r>
              <a:rPr lang="zh-CN" altLang="en-US" sz="2800" b="1" dirty="0">
                <a:solidFill>
                  <a:srgbClr val="C00000"/>
                </a:solidFill>
                <a:latin typeface="微软雅黑" panose="020B0503020204020204" pitchFamily="34" charset="-122"/>
                <a:ea typeface="微软雅黑" panose="020B0503020204020204" pitchFamily="34" charset="-122"/>
              </a:rPr>
              <a:t>纸书</a:t>
            </a:r>
          </a:p>
        </p:txBody>
      </p:sp>
      <p:pic>
        <p:nvPicPr>
          <p:cNvPr id="2" name="图片 1" descr="C:\Users\Administrator\Desktop\替换图片\22.jpg22"/>
          <p:cNvPicPr>
            <a:picLocks noChangeAspect="1"/>
          </p:cNvPicPr>
          <p:nvPr/>
        </p:nvPicPr>
        <p:blipFill>
          <a:blip r:embed="rId2"/>
          <a:srcRect/>
          <a:stretch>
            <a:fillRect/>
          </a:stretch>
        </p:blipFill>
        <p:spPr>
          <a:xfrm>
            <a:off x="1486535" y="1117283"/>
            <a:ext cx="2493010" cy="5401310"/>
          </a:xfrm>
          <a:prstGeom prst="rect">
            <a:avLst/>
          </a:prstGeom>
        </p:spPr>
      </p:pic>
      <p:pic>
        <p:nvPicPr>
          <p:cNvPr id="3" name="图片 2" descr="C:\Users\Administrator\Desktop\222222.jpg222222"/>
          <p:cNvPicPr>
            <a:picLocks noChangeAspect="1"/>
          </p:cNvPicPr>
          <p:nvPr/>
        </p:nvPicPr>
        <p:blipFill>
          <a:blip r:embed="rId3"/>
          <a:srcRect/>
          <a:stretch>
            <a:fillRect/>
          </a:stretch>
        </p:blipFill>
        <p:spPr>
          <a:xfrm>
            <a:off x="5791835" y="1116965"/>
            <a:ext cx="2579370" cy="5589905"/>
          </a:xfrm>
          <a:prstGeom prst="rect">
            <a:avLst/>
          </a:prstGeom>
        </p:spPr>
      </p:pic>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551305" y="1986915"/>
            <a:ext cx="4895850" cy="6578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sz="1465" b="0" i="0" u="none" strike="noStrike" kern="1200" cap="none" spc="0" normalizeH="0" baseline="0" noProof="0" dirty="0">
                <a:ln>
                  <a:noFill/>
                </a:ln>
                <a:solidFill>
                  <a:schemeClr val="tx1"/>
                </a:solidFill>
                <a:effectLst/>
                <a:uLnTx/>
                <a:uFillTx/>
                <a:latin typeface="+mn-lt"/>
                <a:ea typeface="+mn-ea"/>
                <a:cs typeface="+mn-cs"/>
              </a:rPr>
              <a:t>1</a:t>
            </a:r>
            <a:r>
              <a:rPr kumimoji="0" lang="zh-CN" altLang="en-US" sz="1465" b="0" i="0" u="none" strike="noStrike" kern="1200" cap="none" spc="0" normalizeH="0" baseline="0" noProof="0" dirty="0">
                <a:ln>
                  <a:noFill/>
                </a:ln>
                <a:solidFill>
                  <a:schemeClr val="tx1"/>
                </a:solidFill>
                <a:effectLst/>
                <a:uLnTx/>
                <a:uFillTx/>
                <a:latin typeface="+mn-lt"/>
                <a:ea typeface="+mn-ea"/>
                <a:cs typeface="+mn-cs"/>
              </a:rPr>
              <a:t>，在</a:t>
            </a:r>
            <a:r>
              <a:rPr kumimoji="0" lang="en-US" altLang="zh-CN" sz="1465" b="0" i="0" u="none" strike="noStrike" kern="1200" cap="none" spc="0" normalizeH="0" baseline="0" noProof="0" dirty="0">
                <a:ln>
                  <a:noFill/>
                </a:ln>
                <a:solidFill>
                  <a:schemeClr val="tx1"/>
                </a:solidFill>
                <a:effectLst/>
                <a:uLnTx/>
                <a:uFillTx/>
                <a:latin typeface="+mn-lt"/>
                <a:ea typeface="+mn-ea"/>
                <a:cs typeface="+mn-cs"/>
              </a:rPr>
              <a:t>APP</a:t>
            </a:r>
            <a:r>
              <a:rPr kumimoji="0" lang="zh-CN" altLang="en-US" sz="1465" b="0" i="0" u="none" strike="noStrike" kern="1200" cap="none" spc="0" normalizeH="0" baseline="0" noProof="0" dirty="0">
                <a:ln>
                  <a:noFill/>
                </a:ln>
                <a:solidFill>
                  <a:schemeClr val="tx1"/>
                </a:solidFill>
                <a:effectLst/>
                <a:uLnTx/>
                <a:uFillTx/>
                <a:latin typeface="+mn-lt"/>
                <a:ea typeface="+mn-ea"/>
                <a:cs typeface="+mn-cs"/>
              </a:rPr>
              <a:t>上阅读一本电子书，并加入书架</a:t>
            </a:r>
          </a:p>
        </p:txBody>
      </p:sp>
      <p:sp>
        <p:nvSpPr>
          <p:cNvPr id="12291" name="Rectangle 6"/>
          <p:cNvSpPr/>
          <p:nvPr/>
        </p:nvSpPr>
        <p:spPr>
          <a:xfrm>
            <a:off x="1433195" y="696595"/>
            <a:ext cx="5803900" cy="639763"/>
          </a:xfrm>
          <a:prstGeom prst="rect">
            <a:avLst/>
          </a:prstGeom>
          <a:solidFill>
            <a:srgbClr val="C00000"/>
          </a:solidFill>
          <a:ln w="9525">
            <a:noFill/>
          </a:ln>
        </p:spPr>
        <p:txBody>
          <a:bodyPr anchor="ctr"/>
          <a:lstStyle/>
          <a:p>
            <a:endParaRPr lang="zh-CN" altLang="en-US" dirty="0">
              <a:latin typeface="Arial" panose="020B0604020202020204" pitchFamily="34" charset="0"/>
            </a:endParaRPr>
          </a:p>
        </p:txBody>
      </p:sp>
      <p:sp>
        <p:nvSpPr>
          <p:cNvPr id="10" name="Rectangle 7"/>
          <p:cNvSpPr>
            <a:spLocks noGrp="1" noChangeArrowheads="1"/>
          </p:cNvSpPr>
          <p:nvPr/>
        </p:nvSpPr>
        <p:spPr>
          <a:xfrm>
            <a:off x="1663065" y="788670"/>
            <a:ext cx="2063750" cy="455613"/>
          </a:xfrm>
          <a:prstGeom prst="rect">
            <a:avLst/>
          </a:prstGeom>
          <a:noFill/>
          <a:ln>
            <a:noFill/>
          </a:ln>
          <a:effectLst/>
        </p:spPr>
        <p:txBody>
          <a:bodyPr wrap="none" lIns="90170" tIns="46990" rIns="90170" bIns="46990" anchor="ctr">
            <a:normAutofit fontScale="95000"/>
          </a:bodyPr>
          <a:lstStyle>
            <a:lvl1pPr algn="l">
              <a:defRPr sz="2400">
                <a:solidFill>
                  <a:schemeClr val="tx1"/>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互动答疑</a:t>
            </a:r>
          </a:p>
        </p:txBody>
      </p:sp>
      <p:sp>
        <p:nvSpPr>
          <p:cNvPr id="3" name="矩形 2"/>
          <p:cNvSpPr/>
          <p:nvPr/>
        </p:nvSpPr>
        <p:spPr>
          <a:xfrm>
            <a:off x="1551305" y="3425190"/>
            <a:ext cx="4895850" cy="6578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465" b="0" i="0" u="none" strike="noStrike" kern="1200" cap="none" spc="0" normalizeH="0" baseline="0" noProof="0" dirty="0">
                <a:ln>
                  <a:noFill/>
                </a:ln>
                <a:solidFill>
                  <a:schemeClr val="tx1"/>
                </a:solidFill>
                <a:effectLst/>
                <a:uLnTx/>
                <a:uFillTx/>
                <a:latin typeface="+mn-lt"/>
                <a:ea typeface="+mn-ea"/>
                <a:cs typeface="+mn-cs"/>
              </a:rPr>
              <a:t>2</a:t>
            </a:r>
            <a:r>
              <a:rPr kumimoji="0" lang="zh-CN" altLang="en-US" sz="1465" b="0" i="0" u="none" strike="noStrike" kern="1200" cap="none" spc="0" normalizeH="0" baseline="0" noProof="0" dirty="0">
                <a:ln>
                  <a:noFill/>
                </a:ln>
                <a:solidFill>
                  <a:schemeClr val="tx1"/>
                </a:solidFill>
                <a:effectLst/>
                <a:uLnTx/>
                <a:uFillTx/>
                <a:latin typeface="+mn-lt"/>
                <a:ea typeface="+mn-ea"/>
                <a:cs typeface="+mn-cs"/>
              </a:rPr>
              <a:t>，在</a:t>
            </a:r>
            <a:r>
              <a:rPr kumimoji="0" lang="en-US" altLang="zh-CN" sz="1465" b="0" i="0" u="none" strike="noStrike" kern="1200" cap="none" spc="0" normalizeH="0" baseline="0" noProof="0" dirty="0">
                <a:ln>
                  <a:noFill/>
                </a:ln>
                <a:solidFill>
                  <a:schemeClr val="tx1"/>
                </a:solidFill>
                <a:effectLst/>
                <a:uLnTx/>
                <a:uFillTx/>
                <a:latin typeface="+mn-lt"/>
                <a:ea typeface="+mn-ea"/>
                <a:cs typeface="+mn-cs"/>
              </a:rPr>
              <a:t>APP</a:t>
            </a:r>
            <a:r>
              <a:rPr kumimoji="0" lang="zh-CN" altLang="en-US" sz="1465" b="0" i="0" u="none" strike="noStrike" kern="1200" cap="none" spc="0" normalizeH="0" baseline="0" noProof="0" dirty="0">
                <a:ln>
                  <a:noFill/>
                </a:ln>
                <a:solidFill>
                  <a:schemeClr val="tx1"/>
                </a:solidFill>
                <a:effectLst/>
                <a:uLnTx/>
                <a:uFillTx/>
                <a:latin typeface="+mn-lt"/>
                <a:ea typeface="+mn-ea"/>
                <a:cs typeface="+mn-cs"/>
              </a:rPr>
              <a:t>上荐购一本电子书</a:t>
            </a:r>
          </a:p>
        </p:txBody>
      </p:sp>
      <p:sp>
        <p:nvSpPr>
          <p:cNvPr id="4" name="矩形 3"/>
          <p:cNvSpPr/>
          <p:nvPr/>
        </p:nvSpPr>
        <p:spPr>
          <a:xfrm>
            <a:off x="1551305" y="4828540"/>
            <a:ext cx="4895850" cy="6578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465" b="0" i="0" u="none" strike="noStrike" kern="1200" cap="none" spc="0" normalizeH="0" baseline="0" noProof="0" dirty="0">
                <a:ln>
                  <a:noFill/>
                </a:ln>
                <a:solidFill>
                  <a:schemeClr val="tx1"/>
                </a:solidFill>
                <a:effectLst/>
                <a:uLnTx/>
                <a:uFillTx/>
                <a:latin typeface="+mn-lt"/>
                <a:ea typeface="+mn-ea"/>
                <a:cs typeface="+mn-cs"/>
              </a:rPr>
              <a:t>3</a:t>
            </a:r>
            <a:r>
              <a:rPr kumimoji="0" lang="zh-CN" altLang="en-US" sz="1465" b="0" i="0" u="none" strike="noStrike" kern="1200" cap="none" spc="0" normalizeH="0" baseline="0" noProof="0" dirty="0">
                <a:ln>
                  <a:noFill/>
                </a:ln>
                <a:solidFill>
                  <a:schemeClr val="tx1"/>
                </a:solidFill>
                <a:effectLst/>
                <a:uLnTx/>
                <a:uFillTx/>
                <a:latin typeface="+mn-lt"/>
                <a:ea typeface="+mn-ea"/>
                <a:cs typeface="+mn-cs"/>
              </a:rPr>
              <a:t>，在</a:t>
            </a:r>
            <a:r>
              <a:rPr kumimoji="0" lang="en-US" altLang="zh-CN" sz="1465" b="0" i="0" u="none" strike="noStrike" kern="1200" cap="none" spc="0" normalizeH="0" baseline="0" noProof="0" dirty="0">
                <a:ln>
                  <a:noFill/>
                </a:ln>
                <a:solidFill>
                  <a:schemeClr val="tx1"/>
                </a:solidFill>
                <a:effectLst/>
                <a:uLnTx/>
                <a:uFillTx/>
                <a:latin typeface="+mn-lt"/>
                <a:ea typeface="+mn-ea"/>
                <a:cs typeface="+mn-cs"/>
              </a:rPr>
              <a:t>APP</a:t>
            </a:r>
            <a:r>
              <a:rPr kumimoji="0" lang="zh-CN" altLang="en-US" sz="1465" b="0" i="0" u="none" strike="noStrike" kern="1200" cap="none" spc="0" normalizeH="0" baseline="0" noProof="0" dirty="0">
                <a:ln>
                  <a:noFill/>
                </a:ln>
                <a:solidFill>
                  <a:schemeClr val="tx1"/>
                </a:solidFill>
                <a:effectLst/>
                <a:uLnTx/>
                <a:uFillTx/>
                <a:latin typeface="+mn-lt"/>
                <a:ea typeface="+mn-ea"/>
                <a:cs typeface="+mn-cs"/>
              </a:rPr>
              <a:t>上找到一本与自己所学学科相关的书</a:t>
            </a:r>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Group 2"/>
          <p:cNvGrpSpPr/>
          <p:nvPr/>
        </p:nvGrpSpPr>
        <p:grpSpPr>
          <a:xfrm>
            <a:off x="1179513" y="1936750"/>
            <a:ext cx="2859087" cy="2833688"/>
            <a:chOff x="0" y="0"/>
            <a:chExt cx="4502" cy="4462"/>
          </a:xfrm>
        </p:grpSpPr>
        <p:sp>
          <p:nvSpPr>
            <p:cNvPr id="13318" name="Oval 3"/>
            <p:cNvSpPr/>
            <p:nvPr/>
          </p:nvSpPr>
          <p:spPr>
            <a:xfrm>
              <a:off x="0" y="0"/>
              <a:ext cx="4457" cy="4463"/>
            </a:xfrm>
            <a:prstGeom prst="ellipse">
              <a:avLst/>
            </a:prstGeom>
            <a:noFill/>
            <a:ln w="19050" cap="flat" cmpd="sng">
              <a:solidFill>
                <a:schemeClr val="tx1"/>
              </a:solidFill>
              <a:prstDash val="dash"/>
              <a:headEnd type="none" w="med" len="med"/>
              <a:tailEnd type="none" w="med" len="med"/>
            </a:ln>
          </p:spPr>
          <p:txBody>
            <a:bodyPr anchor="ctr"/>
            <a:lstStyle/>
            <a:p>
              <a:endParaRPr lang="zh-CN" altLang="en-US" dirty="0">
                <a:latin typeface="Arial" panose="020B0604020202020204" pitchFamily="34" charset="0"/>
              </a:endParaRPr>
            </a:p>
          </p:txBody>
        </p:sp>
        <p:sp>
          <p:nvSpPr>
            <p:cNvPr id="13319" name="Rectangle 4"/>
            <p:cNvSpPr/>
            <p:nvPr/>
          </p:nvSpPr>
          <p:spPr>
            <a:xfrm>
              <a:off x="3406" y="648"/>
              <a:ext cx="1096" cy="3168"/>
            </a:xfrm>
            <a:prstGeom prst="rect">
              <a:avLst/>
            </a:prstGeom>
            <a:solidFill>
              <a:schemeClr val="bg1"/>
            </a:solidFill>
            <a:ln w="9525">
              <a:noFill/>
            </a:ln>
          </p:spPr>
          <p:txBody>
            <a:bodyPr anchor="ctr"/>
            <a:lstStyle/>
            <a:p>
              <a:endParaRPr lang="zh-CN" altLang="en-US" dirty="0">
                <a:latin typeface="Arial" panose="020B0604020202020204" pitchFamily="34" charset="0"/>
              </a:endParaRPr>
            </a:p>
          </p:txBody>
        </p:sp>
        <p:sp>
          <p:nvSpPr>
            <p:cNvPr id="13320" name="Oval 5"/>
            <p:cNvSpPr/>
            <p:nvPr/>
          </p:nvSpPr>
          <p:spPr>
            <a:xfrm>
              <a:off x="0" y="2983"/>
              <a:ext cx="655" cy="657"/>
            </a:xfrm>
            <a:prstGeom prst="ellipse">
              <a:avLst/>
            </a:prstGeom>
            <a:solidFill>
              <a:srgbClr val="C00000"/>
            </a:solidFill>
            <a:ln w="9525">
              <a:noFill/>
            </a:ln>
          </p:spPr>
          <p:txBody>
            <a:bodyPr anchor="ctr"/>
            <a:lstStyle/>
            <a:p>
              <a:endParaRPr lang="zh-CN" altLang="en-US" dirty="0">
                <a:latin typeface="Arial" panose="020B0604020202020204" pitchFamily="34" charset="0"/>
              </a:endParaRPr>
            </a:p>
          </p:txBody>
        </p:sp>
      </p:grpSp>
      <p:sp>
        <p:nvSpPr>
          <p:cNvPr id="13315" name="Rectangle 6"/>
          <p:cNvSpPr/>
          <p:nvPr/>
        </p:nvSpPr>
        <p:spPr>
          <a:xfrm>
            <a:off x="3343275" y="3190875"/>
            <a:ext cx="5803900" cy="639763"/>
          </a:xfrm>
          <a:prstGeom prst="rect">
            <a:avLst/>
          </a:prstGeom>
          <a:solidFill>
            <a:srgbClr val="C00000"/>
          </a:solidFill>
          <a:ln w="9525">
            <a:noFill/>
          </a:ln>
        </p:spPr>
        <p:txBody>
          <a:bodyPr anchor="ctr"/>
          <a:lstStyle/>
          <a:p>
            <a:endParaRPr lang="zh-CN" altLang="en-US" dirty="0">
              <a:latin typeface="Arial" panose="020B0604020202020204" pitchFamily="34" charset="0"/>
            </a:endParaRPr>
          </a:p>
        </p:txBody>
      </p:sp>
      <p:sp>
        <p:nvSpPr>
          <p:cNvPr id="10" name="Rectangle 7"/>
          <p:cNvSpPr>
            <a:spLocks noGrp="1" noChangeArrowheads="1"/>
          </p:cNvSpPr>
          <p:nvPr/>
        </p:nvSpPr>
        <p:spPr>
          <a:xfrm>
            <a:off x="3540125" y="3282950"/>
            <a:ext cx="2063750" cy="455613"/>
          </a:xfrm>
          <a:prstGeom prst="rect">
            <a:avLst/>
          </a:prstGeom>
          <a:noFill/>
          <a:ln>
            <a:noFill/>
          </a:ln>
          <a:effectLst/>
        </p:spPr>
        <p:txBody>
          <a:bodyPr wrap="none" lIns="90170" tIns="46990" rIns="90170" bIns="46990" anchor="ctr">
            <a:normAutofit fontScale="97500"/>
          </a:bodyPr>
          <a:lstStyle>
            <a:lvl1pPr algn="l">
              <a:defRPr sz="2400">
                <a:solidFill>
                  <a:schemeClr val="tx1"/>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PC</a:t>
            </a:r>
            <a:r>
              <a:rPr kumimoji="0" lang="zh-CN" altLang="en-US" sz="2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在线阅读</a:t>
            </a:r>
          </a:p>
        </p:txBody>
      </p:sp>
      <p:sp>
        <p:nvSpPr>
          <p:cNvPr id="13317" name="文本框 1"/>
          <p:cNvSpPr txBox="1"/>
          <p:nvPr/>
        </p:nvSpPr>
        <p:spPr>
          <a:xfrm>
            <a:off x="1892300" y="2522538"/>
            <a:ext cx="1509713" cy="1014730"/>
          </a:xfrm>
          <a:prstGeom prst="rect">
            <a:avLst/>
          </a:prstGeom>
          <a:noFill/>
          <a:ln w="9525">
            <a:noFill/>
          </a:ln>
        </p:spPr>
        <p:txBody>
          <a:bodyPr>
            <a:spAutoFit/>
          </a:bodyPr>
          <a:lstStyle/>
          <a:p>
            <a:r>
              <a:rPr lang="en-US" altLang="zh-CN" sz="6000" dirty="0">
                <a:solidFill>
                  <a:srgbClr val="C00000"/>
                </a:solidFill>
                <a:latin typeface="Arial" panose="020B0604020202020204" pitchFamily="34" charset="0"/>
              </a:rPr>
              <a:t>2.3</a:t>
            </a:r>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9"/>
          <p:cNvSpPr txBox="1"/>
          <p:nvPr/>
        </p:nvSpPr>
        <p:spPr>
          <a:xfrm>
            <a:off x="1419225" y="476250"/>
            <a:ext cx="4038600" cy="521970"/>
          </a:xfrm>
          <a:prstGeom prst="rect">
            <a:avLst/>
          </a:prstGeom>
          <a:noFill/>
          <a:ln w="9525">
            <a:noFill/>
          </a:ln>
        </p:spPr>
        <p:txBody>
          <a:bodyPr wrap="square">
            <a:spAutoFit/>
          </a:bodyPr>
          <a:lstStyle/>
          <a:p>
            <a:r>
              <a:rPr lang="en-US" altLang="zh-CN" sz="2800" b="1" dirty="0">
                <a:solidFill>
                  <a:srgbClr val="C00000"/>
                </a:solidFill>
                <a:latin typeface="微软雅黑" panose="020B0503020204020204" pitchFamily="34" charset="-122"/>
                <a:ea typeface="微软雅黑" panose="020B0503020204020204" pitchFamily="34" charset="-122"/>
              </a:rPr>
              <a:t>PC</a:t>
            </a:r>
            <a:r>
              <a:rPr lang="zh-CN" altLang="en-US" sz="2800" b="1" dirty="0">
                <a:solidFill>
                  <a:srgbClr val="C00000"/>
                </a:solidFill>
                <a:latin typeface="微软雅黑" panose="020B0503020204020204" pitchFamily="34" charset="-122"/>
                <a:ea typeface="微软雅黑" panose="020B0503020204020204" pitchFamily="34" charset="-122"/>
              </a:rPr>
              <a:t>在线阅读访问入口</a:t>
            </a:r>
          </a:p>
        </p:txBody>
      </p:sp>
      <p:grpSp>
        <p:nvGrpSpPr>
          <p:cNvPr id="9220" name="组合 25"/>
          <p:cNvGrpSpPr/>
          <p:nvPr/>
        </p:nvGrpSpPr>
        <p:grpSpPr>
          <a:xfrm>
            <a:off x="1748155" y="1906588"/>
            <a:ext cx="1949018" cy="4397783"/>
            <a:chOff x="606338" y="1233714"/>
            <a:chExt cx="1609580" cy="3632584"/>
          </a:xfrm>
        </p:grpSpPr>
        <p:sp>
          <p:nvSpPr>
            <p:cNvPr id="27" name="等腰三角形 7"/>
            <p:cNvSpPr/>
            <p:nvPr>
              <p:custDataLst>
                <p:tags r:id="rId5"/>
              </p:custDataLst>
            </p:nvPr>
          </p:nvSpPr>
          <p:spPr>
            <a:xfrm rot="5400000" flipH="1">
              <a:off x="795999" y="1985499"/>
              <a:ext cx="306419" cy="250802"/>
            </a:xfrm>
            <a:custGeom>
              <a:avLst/>
              <a:gdLst>
                <a:gd name="connsiteX0" fmla="*/ 0 w 307411"/>
                <a:gd name="connsiteY0" fmla="*/ 263984 h 263984"/>
                <a:gd name="connsiteX1" fmla="*/ 153706 w 307411"/>
                <a:gd name="connsiteY1" fmla="*/ 0 h 263984"/>
                <a:gd name="connsiteX2" fmla="*/ 307411 w 307411"/>
                <a:gd name="connsiteY2" fmla="*/ 263984 h 263984"/>
                <a:gd name="connsiteX3" fmla="*/ 0 w 307411"/>
                <a:gd name="connsiteY3" fmla="*/ 263984 h 263984"/>
                <a:gd name="connsiteX0-1" fmla="*/ 0 w 307411"/>
                <a:gd name="connsiteY0-2" fmla="*/ 268748 h 268748"/>
                <a:gd name="connsiteX1-3" fmla="*/ 163231 w 307411"/>
                <a:gd name="connsiteY1-4" fmla="*/ 0 h 268748"/>
                <a:gd name="connsiteX2-5" fmla="*/ 307411 w 307411"/>
                <a:gd name="connsiteY2-6" fmla="*/ 268748 h 268748"/>
                <a:gd name="connsiteX3-7" fmla="*/ 0 w 307411"/>
                <a:gd name="connsiteY3-8" fmla="*/ 268748 h 268748"/>
                <a:gd name="connsiteX0-9" fmla="*/ 0 w 314556"/>
                <a:gd name="connsiteY0-10" fmla="*/ 268748 h 268748"/>
                <a:gd name="connsiteX1-11" fmla="*/ 170376 w 314556"/>
                <a:gd name="connsiteY1-12" fmla="*/ 0 h 268748"/>
                <a:gd name="connsiteX2-13" fmla="*/ 314556 w 314556"/>
                <a:gd name="connsiteY2-14" fmla="*/ 268748 h 268748"/>
                <a:gd name="connsiteX3-15" fmla="*/ 0 w 314556"/>
                <a:gd name="connsiteY3-16" fmla="*/ 268748 h 268748"/>
                <a:gd name="connsiteX0-17" fmla="*/ 0 w 328844"/>
                <a:gd name="connsiteY0-18" fmla="*/ 268748 h 268748"/>
                <a:gd name="connsiteX1-19" fmla="*/ 184664 w 328844"/>
                <a:gd name="connsiteY1-20" fmla="*/ 0 h 268748"/>
                <a:gd name="connsiteX2-21" fmla="*/ 328844 w 328844"/>
                <a:gd name="connsiteY2-22" fmla="*/ 268748 h 268748"/>
                <a:gd name="connsiteX3-23" fmla="*/ 0 w 328844"/>
                <a:gd name="connsiteY3-24" fmla="*/ 268748 h 268748"/>
              </a:gdLst>
              <a:ahLst/>
              <a:cxnLst>
                <a:cxn ang="0">
                  <a:pos x="connsiteX0-17" y="connsiteY0-18"/>
                </a:cxn>
                <a:cxn ang="0">
                  <a:pos x="connsiteX1-19" y="connsiteY1-20"/>
                </a:cxn>
                <a:cxn ang="0">
                  <a:pos x="connsiteX2-21" y="connsiteY2-22"/>
                </a:cxn>
                <a:cxn ang="0">
                  <a:pos x="connsiteX3-23" y="connsiteY3-24"/>
                </a:cxn>
              </a:cxnLst>
              <a:rect l="l" t="t" r="r" b="b"/>
              <a:pathLst>
                <a:path w="328844" h="268748">
                  <a:moveTo>
                    <a:pt x="0" y="268748"/>
                  </a:moveTo>
                  <a:lnTo>
                    <a:pt x="184664" y="0"/>
                  </a:lnTo>
                  <a:lnTo>
                    <a:pt x="328844" y="268748"/>
                  </a:lnTo>
                  <a:lnTo>
                    <a:pt x="0" y="268748"/>
                  </a:lnTo>
                  <a:close/>
                </a:path>
              </a:pathLst>
            </a:custGeom>
            <a:solidFill>
              <a:srgbClr val="FAB3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92500" lnSpcReduction="20000"/>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9232" name="图片 28"/>
            <p:cNvPicPr>
              <a:picLocks noChangeAspect="1"/>
            </p:cNvPicPr>
            <p:nvPr>
              <p:custDataLst>
                <p:tags r:id="rId6"/>
              </p:custDataLst>
            </p:nvPr>
          </p:nvPicPr>
          <p:blipFill>
            <a:blip r:embed="rId10"/>
            <a:srcRect l="88020" t="22713" r="2956" b="25212"/>
            <a:stretch>
              <a:fillRect/>
            </a:stretch>
          </p:blipFill>
          <p:spPr>
            <a:xfrm>
              <a:off x="827009" y="1233714"/>
              <a:ext cx="95714" cy="3632584"/>
            </a:xfrm>
            <a:prstGeom prst="rect">
              <a:avLst/>
            </a:prstGeom>
            <a:noFill/>
            <a:ln w="9525">
              <a:noFill/>
            </a:ln>
          </p:spPr>
        </p:pic>
        <p:sp>
          <p:nvSpPr>
            <p:cNvPr id="30" name="直角三角形 29"/>
            <p:cNvSpPr/>
            <p:nvPr>
              <p:custDataLst>
                <p:tags r:id="rId7"/>
              </p:custDataLst>
            </p:nvPr>
          </p:nvSpPr>
          <p:spPr>
            <a:xfrm flipH="1">
              <a:off x="606338" y="2089466"/>
              <a:ext cx="469858" cy="30324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1" name="平行四边形 15"/>
            <p:cNvSpPr/>
            <p:nvPr>
              <p:custDataLst>
                <p:tags r:id="rId8"/>
              </p:custDataLst>
            </p:nvPr>
          </p:nvSpPr>
          <p:spPr>
            <a:xfrm>
              <a:off x="606338" y="2392712"/>
              <a:ext cx="1609580" cy="1087552"/>
            </a:xfrm>
            <a:custGeom>
              <a:avLst/>
              <a:gdLst/>
              <a:ahLst/>
              <a:cxnLst/>
              <a:rect l="l" t="t" r="r" b="b"/>
              <a:pathLst>
                <a:path w="1872208" h="2088232">
                  <a:moveTo>
                    <a:pt x="0" y="0"/>
                  </a:moveTo>
                  <a:lnTo>
                    <a:pt x="1872208" y="0"/>
                  </a:lnTo>
                  <a:lnTo>
                    <a:pt x="1350150" y="2088232"/>
                  </a:lnTo>
                  <a:lnTo>
                    <a:pt x="0" y="2088232"/>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324000" bIns="0" anchor="ctr">
              <a:norm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dirty="0">
                  <a:ln>
                    <a:noFill/>
                  </a:ln>
                  <a:solidFill>
                    <a:schemeClr val="bg1"/>
                  </a:solidFill>
                  <a:effectLst/>
                  <a:uLnTx/>
                  <a:uFillTx/>
                  <a:latin typeface="+mj-lt"/>
                  <a:ea typeface="+mj-ea"/>
                  <a:cs typeface="+mj-cs"/>
                </a:rPr>
                <a:t>图书馆网站</a:t>
              </a:r>
            </a:p>
          </p:txBody>
        </p:sp>
      </p:grpSp>
      <p:grpSp>
        <p:nvGrpSpPr>
          <p:cNvPr id="9222" name="组合 44"/>
          <p:cNvGrpSpPr/>
          <p:nvPr/>
        </p:nvGrpSpPr>
        <p:grpSpPr>
          <a:xfrm>
            <a:off x="5320797" y="1906588"/>
            <a:ext cx="1947096" cy="4397783"/>
            <a:chOff x="606338" y="1233714"/>
            <a:chExt cx="1609580" cy="3632584"/>
          </a:xfrm>
        </p:grpSpPr>
        <p:sp>
          <p:nvSpPr>
            <p:cNvPr id="46" name="等腰三角形 7"/>
            <p:cNvSpPr/>
            <p:nvPr>
              <p:custDataLst>
                <p:tags r:id="rId1"/>
              </p:custDataLst>
            </p:nvPr>
          </p:nvSpPr>
          <p:spPr>
            <a:xfrm rot="5400000" flipH="1">
              <a:off x="796337" y="1985375"/>
              <a:ext cx="306419" cy="251050"/>
            </a:xfrm>
            <a:custGeom>
              <a:avLst/>
              <a:gdLst>
                <a:gd name="connsiteX0" fmla="*/ 0 w 307411"/>
                <a:gd name="connsiteY0" fmla="*/ 263984 h 263984"/>
                <a:gd name="connsiteX1" fmla="*/ 153706 w 307411"/>
                <a:gd name="connsiteY1" fmla="*/ 0 h 263984"/>
                <a:gd name="connsiteX2" fmla="*/ 307411 w 307411"/>
                <a:gd name="connsiteY2" fmla="*/ 263984 h 263984"/>
                <a:gd name="connsiteX3" fmla="*/ 0 w 307411"/>
                <a:gd name="connsiteY3" fmla="*/ 263984 h 263984"/>
                <a:gd name="connsiteX0-1" fmla="*/ 0 w 307411"/>
                <a:gd name="connsiteY0-2" fmla="*/ 268748 h 268748"/>
                <a:gd name="connsiteX1-3" fmla="*/ 163231 w 307411"/>
                <a:gd name="connsiteY1-4" fmla="*/ 0 h 268748"/>
                <a:gd name="connsiteX2-5" fmla="*/ 307411 w 307411"/>
                <a:gd name="connsiteY2-6" fmla="*/ 268748 h 268748"/>
                <a:gd name="connsiteX3-7" fmla="*/ 0 w 307411"/>
                <a:gd name="connsiteY3-8" fmla="*/ 268748 h 268748"/>
                <a:gd name="connsiteX0-9" fmla="*/ 0 w 314556"/>
                <a:gd name="connsiteY0-10" fmla="*/ 268748 h 268748"/>
                <a:gd name="connsiteX1-11" fmla="*/ 170376 w 314556"/>
                <a:gd name="connsiteY1-12" fmla="*/ 0 h 268748"/>
                <a:gd name="connsiteX2-13" fmla="*/ 314556 w 314556"/>
                <a:gd name="connsiteY2-14" fmla="*/ 268748 h 268748"/>
                <a:gd name="connsiteX3-15" fmla="*/ 0 w 314556"/>
                <a:gd name="connsiteY3-16" fmla="*/ 268748 h 268748"/>
                <a:gd name="connsiteX0-17" fmla="*/ 0 w 328844"/>
                <a:gd name="connsiteY0-18" fmla="*/ 268748 h 268748"/>
                <a:gd name="connsiteX1-19" fmla="*/ 184664 w 328844"/>
                <a:gd name="connsiteY1-20" fmla="*/ 0 h 268748"/>
                <a:gd name="connsiteX2-21" fmla="*/ 328844 w 328844"/>
                <a:gd name="connsiteY2-22" fmla="*/ 268748 h 268748"/>
                <a:gd name="connsiteX3-23" fmla="*/ 0 w 328844"/>
                <a:gd name="connsiteY3-24" fmla="*/ 268748 h 268748"/>
              </a:gdLst>
              <a:ahLst/>
              <a:cxnLst>
                <a:cxn ang="0">
                  <a:pos x="connsiteX0-17" y="connsiteY0-18"/>
                </a:cxn>
                <a:cxn ang="0">
                  <a:pos x="connsiteX1-19" y="connsiteY1-20"/>
                </a:cxn>
                <a:cxn ang="0">
                  <a:pos x="connsiteX2-21" y="connsiteY2-22"/>
                </a:cxn>
                <a:cxn ang="0">
                  <a:pos x="connsiteX3-23" y="connsiteY3-24"/>
                </a:cxn>
              </a:cxnLst>
              <a:rect l="l" t="t" r="r" b="b"/>
              <a:pathLst>
                <a:path w="328844" h="268748">
                  <a:moveTo>
                    <a:pt x="0" y="268748"/>
                  </a:moveTo>
                  <a:lnTo>
                    <a:pt x="184664" y="0"/>
                  </a:lnTo>
                  <a:lnTo>
                    <a:pt x="328844" y="268748"/>
                  </a:lnTo>
                  <a:lnTo>
                    <a:pt x="0" y="268748"/>
                  </a:lnTo>
                  <a:close/>
                </a:path>
              </a:pathLst>
            </a:custGeom>
            <a:solidFill>
              <a:srgbClr val="FAB3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92500" lnSpcReduction="20000"/>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9224" name="图片 47"/>
            <p:cNvPicPr>
              <a:picLocks noChangeAspect="1"/>
            </p:cNvPicPr>
            <p:nvPr>
              <p:custDataLst>
                <p:tags r:id="rId2"/>
              </p:custDataLst>
            </p:nvPr>
          </p:nvPicPr>
          <p:blipFill>
            <a:blip r:embed="rId10"/>
            <a:srcRect l="88020" t="22713" r="2956" b="25212"/>
            <a:stretch>
              <a:fillRect/>
            </a:stretch>
          </p:blipFill>
          <p:spPr>
            <a:xfrm>
              <a:off x="827009" y="1233714"/>
              <a:ext cx="95714" cy="3632584"/>
            </a:xfrm>
            <a:prstGeom prst="rect">
              <a:avLst/>
            </a:prstGeom>
            <a:noFill/>
            <a:ln w="9525">
              <a:noFill/>
            </a:ln>
          </p:spPr>
        </p:pic>
        <p:sp>
          <p:nvSpPr>
            <p:cNvPr id="49" name="直角三角形 48"/>
            <p:cNvSpPr/>
            <p:nvPr>
              <p:custDataLst>
                <p:tags r:id="rId3"/>
              </p:custDataLst>
            </p:nvPr>
          </p:nvSpPr>
          <p:spPr>
            <a:xfrm flipH="1">
              <a:off x="606338" y="2089466"/>
              <a:ext cx="468733" cy="30324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7" name="平行四边形 15"/>
            <p:cNvSpPr/>
            <p:nvPr>
              <p:custDataLst>
                <p:tags r:id="rId4"/>
              </p:custDataLst>
            </p:nvPr>
          </p:nvSpPr>
          <p:spPr>
            <a:xfrm>
              <a:off x="606338" y="2392712"/>
              <a:ext cx="1609580" cy="1087552"/>
            </a:xfrm>
            <a:custGeom>
              <a:avLst/>
              <a:gdLst/>
              <a:ahLst/>
              <a:cxnLst/>
              <a:rect l="l" t="t" r="r" b="b"/>
              <a:pathLst>
                <a:path w="1872208" h="2088232">
                  <a:moveTo>
                    <a:pt x="0" y="0"/>
                  </a:moveTo>
                  <a:lnTo>
                    <a:pt x="1872208" y="0"/>
                  </a:lnTo>
                  <a:lnTo>
                    <a:pt x="1350150" y="2088232"/>
                  </a:lnTo>
                  <a:lnTo>
                    <a:pt x="0" y="2088232"/>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324000" bIns="0" anchor="ctr">
              <a:norm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000" b="0" i="0" u="none" strike="noStrike" kern="1200" cap="none" spc="0" normalizeH="0" baseline="0" noProof="0" dirty="0">
                  <a:ln>
                    <a:noFill/>
                  </a:ln>
                  <a:solidFill>
                    <a:schemeClr val="bg1"/>
                  </a:solidFill>
                  <a:effectLst/>
                  <a:uLnTx/>
                  <a:uFillTx/>
                  <a:latin typeface="+mj-lt"/>
                  <a:ea typeface="+mj-ea"/>
                  <a:cs typeface="+mj-cs"/>
                </a:rPr>
                <a:t>畅想之星网站</a:t>
              </a:r>
            </a:p>
          </p:txBody>
        </p:sp>
      </p:gr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9"/>
          <p:cNvSpPr txBox="1"/>
          <p:nvPr/>
        </p:nvSpPr>
        <p:spPr>
          <a:xfrm>
            <a:off x="1419225" y="476250"/>
            <a:ext cx="4135120" cy="52197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访问入口</a:t>
            </a:r>
            <a:r>
              <a:rPr lang="en-US" altLang="zh-CN" sz="2800" b="1" dirty="0">
                <a:solidFill>
                  <a:srgbClr val="C00000"/>
                </a:solidFill>
                <a:latin typeface="微软雅黑" panose="020B0503020204020204" pitchFamily="34" charset="-122"/>
                <a:ea typeface="微软雅黑" panose="020B0503020204020204" pitchFamily="34" charset="-122"/>
              </a:rPr>
              <a:t>—</a:t>
            </a:r>
            <a:r>
              <a:rPr lang="zh-CN" altLang="en-US" sz="2800" b="1" dirty="0">
                <a:solidFill>
                  <a:srgbClr val="C00000"/>
                </a:solidFill>
                <a:latin typeface="微软雅黑" panose="020B0503020204020204" pitchFamily="34" charset="-122"/>
                <a:ea typeface="微软雅黑" panose="020B0503020204020204" pitchFamily="34" charset="-122"/>
              </a:rPr>
              <a:t>图书馆网站</a:t>
            </a:r>
          </a:p>
        </p:txBody>
      </p:sp>
      <p:pic>
        <p:nvPicPr>
          <p:cNvPr id="6" name="图片 5"/>
          <p:cNvPicPr>
            <a:picLocks noChangeAspect="1"/>
          </p:cNvPicPr>
          <p:nvPr/>
        </p:nvPicPr>
        <p:blipFill>
          <a:blip r:embed="rId2"/>
          <a:stretch>
            <a:fillRect/>
          </a:stretch>
        </p:blipFill>
        <p:spPr>
          <a:xfrm>
            <a:off x="647564" y="1124744"/>
            <a:ext cx="7848872" cy="5559354"/>
          </a:xfrm>
          <a:prstGeom prst="rect">
            <a:avLst/>
          </a:prstGeom>
        </p:spPr>
      </p:pic>
    </p:spTree>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161764" y="165347"/>
            <a:ext cx="8820472" cy="6527306"/>
          </a:xfrm>
          <a:prstGeom prst="rect">
            <a:avLst/>
          </a:prstGeom>
        </p:spPr>
      </p:pic>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1" name="组合 17"/>
          <p:cNvGrpSpPr/>
          <p:nvPr/>
        </p:nvGrpSpPr>
        <p:grpSpPr>
          <a:xfrm>
            <a:off x="-502602" y="-967740"/>
            <a:ext cx="3044825" cy="2787650"/>
            <a:chOff x="1654969" y="1913283"/>
            <a:chExt cx="4060951" cy="3718250"/>
          </a:xfrm>
        </p:grpSpPr>
        <p:grpSp>
          <p:nvGrpSpPr>
            <p:cNvPr id="7184" name="组合 14"/>
            <p:cNvGrpSpPr/>
            <p:nvPr/>
          </p:nvGrpSpPr>
          <p:grpSpPr>
            <a:xfrm>
              <a:off x="2282770" y="1913283"/>
              <a:ext cx="3433150" cy="3718250"/>
              <a:chOff x="200181" y="1109720"/>
              <a:chExt cx="3433150" cy="3718250"/>
            </a:xfrm>
          </p:grpSpPr>
          <p:grpSp>
            <p:nvGrpSpPr>
              <p:cNvPr id="7187" name="组合 11"/>
              <p:cNvGrpSpPr/>
              <p:nvPr/>
            </p:nvGrpSpPr>
            <p:grpSpPr>
              <a:xfrm>
                <a:off x="449141" y="2030030"/>
                <a:ext cx="3184190" cy="2797940"/>
                <a:chOff x="683491" y="2143514"/>
                <a:chExt cx="3184190" cy="2797940"/>
              </a:xfrm>
            </p:grpSpPr>
            <p:grpSp>
              <p:nvGrpSpPr>
                <p:cNvPr id="7189" name="组合 9"/>
                <p:cNvGrpSpPr/>
                <p:nvPr/>
              </p:nvGrpSpPr>
              <p:grpSpPr>
                <a:xfrm>
                  <a:off x="683491" y="2143514"/>
                  <a:ext cx="2426209" cy="2797940"/>
                  <a:chOff x="230909" y="3242641"/>
                  <a:chExt cx="2426209" cy="2797940"/>
                </a:xfrm>
              </p:grpSpPr>
              <p:sp>
                <p:nvSpPr>
                  <p:cNvPr id="5" name="等腰三角形 4"/>
                  <p:cNvSpPr/>
                  <p:nvPr>
                    <p:custDataLst>
                      <p:tags r:id="rId15"/>
                    </p:custDataLst>
                  </p:nvPr>
                </p:nvSpPr>
                <p:spPr>
                  <a:xfrm rot="10800000">
                    <a:off x="541944" y="4211100"/>
                    <a:ext cx="2113050" cy="1829481"/>
                  </a:xfrm>
                  <a:prstGeom prst="triangle">
                    <a:avLst/>
                  </a:prstGeom>
                  <a:solidFill>
                    <a:schemeClr val="bg1">
                      <a:lumMod val="8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6" name="等腰三角形 5"/>
                  <p:cNvSpPr/>
                  <p:nvPr>
                    <p:custDataLst>
                      <p:tags r:id="rId16"/>
                    </p:custDataLst>
                  </p:nvPr>
                </p:nvSpPr>
                <p:spPr>
                  <a:xfrm rot="10800000">
                    <a:off x="1632346" y="5123724"/>
                    <a:ext cx="1022648" cy="882978"/>
                  </a:xfrm>
                  <a:prstGeom prst="triangle">
                    <a:avLst/>
                  </a:prstGeom>
                  <a:solidFill>
                    <a:srgbClr val="C00000">
                      <a:alpha val="5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cxnSp>
                <p:nvCxnSpPr>
                  <p:cNvPr id="8" name="直接连接符 7"/>
                  <p:cNvCxnSpPr/>
                  <p:nvPr>
                    <p:custDataLst>
                      <p:tags r:id="rId17"/>
                    </p:custDataLst>
                  </p:nvPr>
                </p:nvCxnSpPr>
                <p:spPr>
                  <a:xfrm>
                    <a:off x="237055" y="3243424"/>
                    <a:ext cx="1024766" cy="184642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 name="等腰三角形 10"/>
                <p:cNvSpPr/>
                <p:nvPr>
                  <p:custDataLst>
                    <p:tags r:id="rId14"/>
                  </p:custDataLst>
                </p:nvPr>
              </p:nvSpPr>
              <p:spPr>
                <a:xfrm rot="10800000">
                  <a:off x="3414582" y="3518524"/>
                  <a:ext cx="453099" cy="391730"/>
                </a:xfrm>
                <a:prstGeom prst="triangle">
                  <a:avLst/>
                </a:prstGeom>
                <a:solidFill>
                  <a:schemeClr val="bg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cxnSp>
            <p:nvCxnSpPr>
              <p:cNvPr id="13" name="直接连接符 12"/>
              <p:cNvCxnSpPr/>
              <p:nvPr>
                <p:custDataLst>
                  <p:tags r:id="rId13"/>
                </p:custDataLst>
              </p:nvPr>
            </p:nvCxnSpPr>
            <p:spPr>
              <a:xfrm>
                <a:off x="201213" y="1109720"/>
                <a:ext cx="1274605" cy="229532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6" name="椭圆 15"/>
            <p:cNvSpPr/>
            <p:nvPr>
              <p:custDataLst>
                <p:tags r:id="rId11"/>
              </p:custDataLst>
            </p:nvPr>
          </p:nvSpPr>
          <p:spPr>
            <a:xfrm>
              <a:off x="1913278" y="3389149"/>
              <a:ext cx="738932" cy="736874"/>
            </a:xfrm>
            <a:prstGeom prst="ellipse">
              <a:avLst/>
            </a:prstGeom>
            <a:solidFill>
              <a:schemeClr val="bg1">
                <a:lumMod val="8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sp>
          <p:nvSpPr>
            <p:cNvPr id="17" name="椭圆 16"/>
            <p:cNvSpPr/>
            <p:nvPr>
              <p:custDataLst>
                <p:tags r:id="rId12"/>
              </p:custDataLst>
            </p:nvPr>
          </p:nvSpPr>
          <p:spPr>
            <a:xfrm>
              <a:off x="1654969" y="2724269"/>
              <a:ext cx="385346" cy="385377"/>
            </a:xfrm>
            <a:prstGeom prst="ellipse">
              <a:avLst/>
            </a:prstGeom>
            <a:solidFill>
              <a:schemeClr val="bg1">
                <a:lumMod val="85000"/>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a:ln>
                  <a:noFill/>
                </a:ln>
                <a:solidFill>
                  <a:prstClr val="white"/>
                </a:solidFill>
                <a:effectLst/>
                <a:uLnTx/>
                <a:uFillTx/>
                <a:latin typeface="+mn-lt"/>
                <a:ea typeface="+mn-ea"/>
                <a:cs typeface="+mn-cs"/>
              </a:endParaRPr>
            </a:p>
          </p:txBody>
        </p:sp>
      </p:grpSp>
      <p:grpSp>
        <p:nvGrpSpPr>
          <p:cNvPr id="7172" name="组合 25"/>
          <p:cNvGrpSpPr/>
          <p:nvPr/>
        </p:nvGrpSpPr>
        <p:grpSpPr>
          <a:xfrm>
            <a:off x="600075" y="3279775"/>
            <a:ext cx="1538288" cy="2497303"/>
            <a:chOff x="867300" y="2877770"/>
            <a:chExt cx="2051856" cy="3330099"/>
          </a:xfrm>
        </p:grpSpPr>
        <p:grpSp>
          <p:nvGrpSpPr>
            <p:cNvPr id="7179" name="组合 20"/>
            <p:cNvGrpSpPr/>
            <p:nvPr/>
          </p:nvGrpSpPr>
          <p:grpSpPr>
            <a:xfrm>
              <a:off x="867300" y="2877770"/>
              <a:ext cx="1196107" cy="3330099"/>
              <a:chOff x="490432" y="2759871"/>
              <a:chExt cx="1196107" cy="3330099"/>
            </a:xfrm>
          </p:grpSpPr>
          <p:sp>
            <p:nvSpPr>
              <p:cNvPr id="7182" name="文本框 18"/>
              <p:cNvSpPr txBox="1"/>
              <p:nvPr>
                <p:custDataLst>
                  <p:tags r:id="rId9"/>
                </p:custDataLst>
              </p:nvPr>
            </p:nvSpPr>
            <p:spPr>
              <a:xfrm>
                <a:off x="490432" y="2759871"/>
                <a:ext cx="581891" cy="952603"/>
              </a:xfrm>
              <a:prstGeom prst="rect">
                <a:avLst/>
              </a:prstGeom>
              <a:noFill/>
              <a:ln w="9525">
                <a:noFill/>
              </a:ln>
            </p:spPr>
            <p:txBody>
              <a:bodyPr>
                <a:spAutoFit/>
              </a:bodyPr>
              <a:lstStyle/>
              <a:p>
                <a:pPr>
                  <a:lnSpc>
                    <a:spcPct val="90000"/>
                  </a:lnSpc>
                </a:pPr>
                <a:endParaRPr lang="en-US" altLang="zh-CN" sz="4500" b="1" dirty="0">
                  <a:solidFill>
                    <a:srgbClr val="000000"/>
                  </a:solidFill>
                  <a:latin typeface="微软雅黑" panose="020B0503020204020204" pitchFamily="34" charset="-122"/>
                  <a:ea typeface="微软雅黑" panose="020B0503020204020204" pitchFamily="34" charset="-122"/>
                </a:endParaRPr>
              </a:p>
            </p:txBody>
          </p:sp>
          <p:sp>
            <p:nvSpPr>
              <p:cNvPr id="7183" name="文本框 19"/>
              <p:cNvSpPr txBox="1"/>
              <p:nvPr>
                <p:custDataLst>
                  <p:tags r:id="rId10"/>
                </p:custDataLst>
              </p:nvPr>
            </p:nvSpPr>
            <p:spPr>
              <a:xfrm>
                <a:off x="1104648" y="3475180"/>
                <a:ext cx="581891" cy="2614790"/>
              </a:xfrm>
              <a:prstGeom prst="rect">
                <a:avLst/>
              </a:prstGeom>
              <a:noFill/>
              <a:ln w="9525">
                <a:noFill/>
              </a:ln>
            </p:spPr>
            <p:txBody>
              <a:bodyPr>
                <a:spAutoFit/>
              </a:bodyPr>
              <a:lstStyle/>
              <a:p>
                <a:pPr>
                  <a:lnSpc>
                    <a:spcPct val="90000"/>
                  </a:lnSpc>
                </a:pPr>
                <a:r>
                  <a:rPr lang="zh-CN" altLang="en-US" sz="4500" b="1" dirty="0">
                    <a:solidFill>
                      <a:srgbClr val="FFFFFF"/>
                    </a:solidFill>
                    <a:latin typeface="微软雅黑" panose="020B0503020204020204" pitchFamily="34" charset="-122"/>
                    <a:ea typeface="微软雅黑" panose="020B0503020204020204" pitchFamily="34" charset="-122"/>
                  </a:rPr>
                  <a:t>大众录</a:t>
                </a:r>
              </a:p>
            </p:txBody>
          </p:sp>
        </p:grpSp>
        <p:cxnSp>
          <p:nvCxnSpPr>
            <p:cNvPr id="24" name="直接连接符 23"/>
            <p:cNvCxnSpPr/>
            <p:nvPr>
              <p:custDataLst>
                <p:tags r:id="rId8"/>
              </p:custDataLst>
            </p:nvPr>
          </p:nvCxnSpPr>
          <p:spPr>
            <a:xfrm>
              <a:off x="1034583" y="5013719"/>
              <a:ext cx="1884573"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2" name="矩形 31"/>
          <p:cNvSpPr/>
          <p:nvPr>
            <p:custDataLst>
              <p:tags r:id="rId2"/>
            </p:custDataLst>
          </p:nvPr>
        </p:nvSpPr>
        <p:spPr bwMode="auto">
          <a:xfrm>
            <a:off x="3143885" y="1904048"/>
            <a:ext cx="3221038" cy="352425"/>
          </a:xfrm>
          <a:prstGeom prst="rect">
            <a:avLst/>
          </a:prstGeom>
          <a:noFill/>
          <a:ln>
            <a:solidFill>
              <a:schemeClr val="tx1">
                <a:lumMod val="75000"/>
                <a:lumOff val="25000"/>
              </a:schemeClr>
            </a:solidFill>
          </a:ln>
          <a:effectLst/>
        </p:spPr>
        <p:txBody>
          <a:bodyPr anchor="ctr">
            <a:normAutofit/>
          </a:body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公司概况</a:t>
            </a:r>
          </a:p>
        </p:txBody>
      </p:sp>
      <p:sp>
        <p:nvSpPr>
          <p:cNvPr id="30" name="矩形 29"/>
          <p:cNvSpPr/>
          <p:nvPr>
            <p:custDataLst>
              <p:tags r:id="rId3"/>
            </p:custDataLst>
          </p:nvPr>
        </p:nvSpPr>
        <p:spPr bwMode="auto">
          <a:xfrm>
            <a:off x="2527935" y="1889760"/>
            <a:ext cx="544195" cy="36703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prstClr val="white"/>
                </a:solidFill>
                <a:effectLst/>
                <a:uLnTx/>
                <a:uFillTx/>
                <a:latin typeface="+mn-lt"/>
                <a:ea typeface="+mn-ea"/>
                <a:cs typeface="+mn-cs"/>
              </a:rPr>
              <a:t>1.1</a:t>
            </a:r>
            <a:endParaRPr kumimoji="0" lang="zh-CN" altLang="en-US" sz="1800" b="1" i="0" u="none" strike="noStrike" kern="1200" cap="none" spc="0" normalizeH="0" baseline="0" noProof="0" dirty="0">
              <a:ln>
                <a:noFill/>
              </a:ln>
              <a:solidFill>
                <a:prstClr val="white"/>
              </a:solidFill>
              <a:effectLst/>
              <a:uLnTx/>
              <a:uFillTx/>
              <a:latin typeface="+mn-lt"/>
              <a:ea typeface="+mn-ea"/>
              <a:cs typeface="+mn-cs"/>
            </a:endParaRPr>
          </a:p>
        </p:txBody>
      </p:sp>
      <p:sp>
        <p:nvSpPr>
          <p:cNvPr id="25" name="矩形 24"/>
          <p:cNvSpPr/>
          <p:nvPr>
            <p:custDataLst>
              <p:tags r:id="rId4"/>
            </p:custDataLst>
          </p:nvPr>
        </p:nvSpPr>
        <p:spPr bwMode="auto">
          <a:xfrm>
            <a:off x="3143885" y="3662998"/>
            <a:ext cx="3221038" cy="352425"/>
          </a:xfrm>
          <a:prstGeom prst="rect">
            <a:avLst/>
          </a:prstGeom>
          <a:noFill/>
          <a:ln>
            <a:solidFill>
              <a:schemeClr val="tx1">
                <a:lumMod val="75000"/>
                <a:lumOff val="25000"/>
              </a:schemeClr>
            </a:solidFill>
          </a:ln>
          <a:effectLst/>
        </p:spPr>
        <p:txBody>
          <a:bodyPr anchor="ctr">
            <a:normAutofit/>
          </a:bodyPr>
          <a:lstStyle/>
          <a:p>
            <a:pPr lvl="0">
              <a:spcBef>
                <a:spcPct val="50000"/>
              </a:spcBef>
              <a:defRPr/>
            </a:pPr>
            <a:r>
              <a:rPr kumimoji="0" lang="zh-CN" altLang="en-US"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合作院校</a:t>
            </a:r>
          </a:p>
        </p:txBody>
      </p:sp>
      <p:sp>
        <p:nvSpPr>
          <p:cNvPr id="27" name="矩形 26"/>
          <p:cNvSpPr/>
          <p:nvPr>
            <p:custDataLst>
              <p:tags r:id="rId5"/>
            </p:custDataLst>
          </p:nvPr>
        </p:nvSpPr>
        <p:spPr bwMode="auto">
          <a:xfrm>
            <a:off x="3143885" y="2762761"/>
            <a:ext cx="3221038" cy="352425"/>
          </a:xfrm>
          <a:prstGeom prst="rect">
            <a:avLst/>
          </a:prstGeom>
          <a:noFill/>
          <a:ln>
            <a:solidFill>
              <a:schemeClr val="tx1">
                <a:lumMod val="75000"/>
                <a:lumOff val="25000"/>
              </a:schemeClr>
            </a:solidFill>
          </a:ln>
          <a:effectLst/>
        </p:spPr>
        <p:txBody>
          <a:bodyPr anchor="ctr">
            <a:normAutofit/>
          </a:bodyPr>
          <a:lstStyle/>
          <a:p>
            <a:pPr marL="0" marR="0" lvl="0" indent="0" algn="l" defTabSz="914400" rtl="0" eaLnBrk="1" fontAlgn="base" latinLnBrk="0" hangingPunct="1">
              <a:lnSpc>
                <a:spcPct val="100000"/>
              </a:lnSpc>
              <a:spcBef>
                <a:spcPct val="50000"/>
              </a:spcBef>
              <a:spcAft>
                <a:spcPct val="0"/>
              </a:spcAft>
              <a:buClrTx/>
              <a:buSzTx/>
              <a:buFontTx/>
              <a:buNone/>
              <a:defRPr/>
            </a:pPr>
            <a:r>
              <a:rPr kumimoji="0" lang="zh-CN" altLang="en-US" sz="150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荣誉证书</a:t>
            </a:r>
          </a:p>
        </p:txBody>
      </p:sp>
      <p:sp>
        <p:nvSpPr>
          <p:cNvPr id="2" name="文本框 1"/>
          <p:cNvSpPr txBox="1"/>
          <p:nvPr/>
        </p:nvSpPr>
        <p:spPr>
          <a:xfrm>
            <a:off x="2435860" y="1047115"/>
            <a:ext cx="5652770" cy="521970"/>
          </a:xfrm>
          <a:prstGeom prst="rect">
            <a:avLst/>
          </a:prstGeom>
          <a:noFill/>
        </p:spPr>
        <p:txBody>
          <a:bodyPr wrap="square" rtlCol="0">
            <a:spAutoFit/>
            <a:scene3d>
              <a:camera prst="orthographicFront"/>
              <a:lightRig rig="soft" dir="t">
                <a:rot lat="0" lon="0" rev="15600000"/>
              </a:lightRig>
            </a:scene3d>
            <a:sp3d extrusionH="57150" prstMaterial="softEdge">
              <a:bevelT w="25400" h="38100"/>
            </a:sp3d>
          </a:bodyPr>
          <a:lstStyle/>
          <a:p>
            <a:r>
              <a:rPr lang="en-US" altLang="zh-CN" sz="2800" b="1">
                <a:solidFill>
                  <a:srgbClr val="C00000"/>
                </a:solidFill>
                <a:effectLst/>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2800" b="1">
                <a:solidFill>
                  <a:srgbClr val="C00000"/>
                </a:solidFill>
                <a:effectLst/>
                <a:latin typeface="微软雅黑" panose="020B0503020204020204" pitchFamily="34" charset="-122"/>
                <a:ea typeface="微软雅黑" panose="020B0503020204020204" pitchFamily="34" charset="-122"/>
                <a:cs typeface="微软雅黑" panose="020B0503020204020204" pitchFamily="34" charset="-122"/>
              </a:rPr>
              <a:t>、畅想之星电子书简介</a:t>
            </a:r>
          </a:p>
        </p:txBody>
      </p:sp>
      <p:sp>
        <p:nvSpPr>
          <p:cNvPr id="4" name="矩形 3"/>
          <p:cNvSpPr/>
          <p:nvPr>
            <p:custDataLst>
              <p:tags r:id="rId6"/>
            </p:custDataLst>
          </p:nvPr>
        </p:nvSpPr>
        <p:spPr bwMode="auto">
          <a:xfrm>
            <a:off x="2527935" y="2762885"/>
            <a:ext cx="544195" cy="36703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prstClr val="white"/>
                </a:solidFill>
                <a:effectLst/>
                <a:uLnTx/>
                <a:uFillTx/>
                <a:latin typeface="+mn-lt"/>
                <a:ea typeface="+mn-ea"/>
                <a:cs typeface="+mn-cs"/>
              </a:rPr>
              <a:t>1.2</a:t>
            </a:r>
            <a:endParaRPr kumimoji="0" lang="zh-CN" altLang="en-US" sz="1800" b="1" i="0" u="none" strike="noStrike" kern="1200" cap="none" spc="0" normalizeH="0" baseline="0" noProof="0" dirty="0">
              <a:ln>
                <a:noFill/>
              </a:ln>
              <a:solidFill>
                <a:prstClr val="white"/>
              </a:solidFill>
              <a:effectLst/>
              <a:uLnTx/>
              <a:uFillTx/>
              <a:latin typeface="+mn-lt"/>
              <a:ea typeface="+mn-ea"/>
              <a:cs typeface="+mn-cs"/>
            </a:endParaRPr>
          </a:p>
        </p:txBody>
      </p:sp>
      <p:sp>
        <p:nvSpPr>
          <p:cNvPr id="7" name="矩形 6"/>
          <p:cNvSpPr/>
          <p:nvPr>
            <p:custDataLst>
              <p:tags r:id="rId7"/>
            </p:custDataLst>
          </p:nvPr>
        </p:nvSpPr>
        <p:spPr bwMode="auto">
          <a:xfrm>
            <a:off x="2542540" y="3627120"/>
            <a:ext cx="544195" cy="36703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prstClr val="white"/>
                </a:solidFill>
                <a:effectLst/>
                <a:uLnTx/>
                <a:uFillTx/>
                <a:latin typeface="+mn-lt"/>
                <a:ea typeface="+mn-ea"/>
                <a:cs typeface="+mn-cs"/>
              </a:rPr>
              <a:t>1.3</a:t>
            </a:r>
            <a:endParaRPr kumimoji="0" lang="zh-CN" altLang="en-US" sz="1800" b="1" i="0" u="none" strike="noStrike" kern="1200" cap="none" spc="0" normalizeH="0" baseline="0" noProof="0" dirty="0">
              <a:ln>
                <a:noFill/>
              </a:ln>
              <a:solidFill>
                <a:prstClr val="white"/>
              </a:solidFill>
              <a:effectLst/>
              <a:uLnTx/>
              <a:uFillTx/>
              <a:latin typeface="+mn-lt"/>
              <a:ea typeface="+mn-ea"/>
              <a:cs typeface="+mn-cs"/>
            </a:endParaRPr>
          </a:p>
        </p:txBody>
      </p:sp>
    </p:spTree>
    <p:custDataLst>
      <p:tags r:id="rId1"/>
    </p:custDataLst>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9"/>
          <p:cNvSpPr txBox="1"/>
          <p:nvPr/>
        </p:nvSpPr>
        <p:spPr>
          <a:xfrm>
            <a:off x="1419225" y="476250"/>
            <a:ext cx="4135120" cy="52197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访问入口</a:t>
            </a:r>
            <a:r>
              <a:rPr lang="en-US" altLang="zh-CN" sz="2800" b="1" dirty="0">
                <a:solidFill>
                  <a:srgbClr val="C00000"/>
                </a:solidFill>
                <a:latin typeface="微软雅黑" panose="020B0503020204020204" pitchFamily="34" charset="-122"/>
                <a:ea typeface="微软雅黑" panose="020B0503020204020204" pitchFamily="34" charset="-122"/>
              </a:rPr>
              <a:t>—</a:t>
            </a:r>
            <a:r>
              <a:rPr lang="zh-CN" altLang="en-US" sz="2800" b="1" dirty="0">
                <a:solidFill>
                  <a:srgbClr val="C00000"/>
                </a:solidFill>
                <a:latin typeface="微软雅黑" panose="020B0503020204020204" pitchFamily="34" charset="-122"/>
                <a:ea typeface="微软雅黑" panose="020B0503020204020204" pitchFamily="34" charset="-122"/>
              </a:rPr>
              <a:t>畅想之星网站</a:t>
            </a:r>
          </a:p>
        </p:txBody>
      </p:sp>
      <p:grpSp>
        <p:nvGrpSpPr>
          <p:cNvPr id="9220" name="组合 25"/>
          <p:cNvGrpSpPr/>
          <p:nvPr/>
        </p:nvGrpSpPr>
        <p:grpSpPr>
          <a:xfrm>
            <a:off x="1748155" y="1906905"/>
            <a:ext cx="6747511" cy="4398010"/>
            <a:chOff x="606338" y="1233714"/>
            <a:chExt cx="2001568" cy="3632584"/>
          </a:xfrm>
        </p:grpSpPr>
        <p:sp>
          <p:nvSpPr>
            <p:cNvPr id="27" name="等腰三角形 7"/>
            <p:cNvSpPr/>
            <p:nvPr>
              <p:custDataLst>
                <p:tags r:id="rId1"/>
              </p:custDataLst>
            </p:nvPr>
          </p:nvSpPr>
          <p:spPr>
            <a:xfrm rot="5400000" flipH="1">
              <a:off x="795999" y="1985499"/>
              <a:ext cx="306419" cy="250802"/>
            </a:xfrm>
            <a:custGeom>
              <a:avLst/>
              <a:gdLst>
                <a:gd name="connsiteX0" fmla="*/ 0 w 307411"/>
                <a:gd name="connsiteY0" fmla="*/ 263984 h 263984"/>
                <a:gd name="connsiteX1" fmla="*/ 153706 w 307411"/>
                <a:gd name="connsiteY1" fmla="*/ 0 h 263984"/>
                <a:gd name="connsiteX2" fmla="*/ 307411 w 307411"/>
                <a:gd name="connsiteY2" fmla="*/ 263984 h 263984"/>
                <a:gd name="connsiteX3" fmla="*/ 0 w 307411"/>
                <a:gd name="connsiteY3" fmla="*/ 263984 h 263984"/>
                <a:gd name="connsiteX0-1" fmla="*/ 0 w 307411"/>
                <a:gd name="connsiteY0-2" fmla="*/ 268748 h 268748"/>
                <a:gd name="connsiteX1-3" fmla="*/ 163231 w 307411"/>
                <a:gd name="connsiteY1-4" fmla="*/ 0 h 268748"/>
                <a:gd name="connsiteX2-5" fmla="*/ 307411 w 307411"/>
                <a:gd name="connsiteY2-6" fmla="*/ 268748 h 268748"/>
                <a:gd name="connsiteX3-7" fmla="*/ 0 w 307411"/>
                <a:gd name="connsiteY3-8" fmla="*/ 268748 h 268748"/>
                <a:gd name="connsiteX0-9" fmla="*/ 0 w 314556"/>
                <a:gd name="connsiteY0-10" fmla="*/ 268748 h 268748"/>
                <a:gd name="connsiteX1-11" fmla="*/ 170376 w 314556"/>
                <a:gd name="connsiteY1-12" fmla="*/ 0 h 268748"/>
                <a:gd name="connsiteX2-13" fmla="*/ 314556 w 314556"/>
                <a:gd name="connsiteY2-14" fmla="*/ 268748 h 268748"/>
                <a:gd name="connsiteX3-15" fmla="*/ 0 w 314556"/>
                <a:gd name="connsiteY3-16" fmla="*/ 268748 h 268748"/>
                <a:gd name="connsiteX0-17" fmla="*/ 0 w 328844"/>
                <a:gd name="connsiteY0-18" fmla="*/ 268748 h 268748"/>
                <a:gd name="connsiteX1-19" fmla="*/ 184664 w 328844"/>
                <a:gd name="connsiteY1-20" fmla="*/ 0 h 268748"/>
                <a:gd name="connsiteX2-21" fmla="*/ 328844 w 328844"/>
                <a:gd name="connsiteY2-22" fmla="*/ 268748 h 268748"/>
                <a:gd name="connsiteX3-23" fmla="*/ 0 w 328844"/>
                <a:gd name="connsiteY3-24" fmla="*/ 268748 h 268748"/>
              </a:gdLst>
              <a:ahLst/>
              <a:cxnLst>
                <a:cxn ang="0">
                  <a:pos x="connsiteX0-17" y="connsiteY0-18"/>
                </a:cxn>
                <a:cxn ang="0">
                  <a:pos x="connsiteX1-19" y="connsiteY1-20"/>
                </a:cxn>
                <a:cxn ang="0">
                  <a:pos x="connsiteX2-21" y="connsiteY2-22"/>
                </a:cxn>
                <a:cxn ang="0">
                  <a:pos x="connsiteX3-23" y="connsiteY3-24"/>
                </a:cxn>
              </a:cxnLst>
              <a:rect l="l" t="t" r="r" b="b"/>
              <a:pathLst>
                <a:path w="328844" h="268748">
                  <a:moveTo>
                    <a:pt x="0" y="268748"/>
                  </a:moveTo>
                  <a:lnTo>
                    <a:pt x="184664" y="0"/>
                  </a:lnTo>
                  <a:lnTo>
                    <a:pt x="328844" y="268748"/>
                  </a:lnTo>
                  <a:lnTo>
                    <a:pt x="0" y="268748"/>
                  </a:lnTo>
                  <a:close/>
                </a:path>
              </a:pathLst>
            </a:custGeom>
            <a:solidFill>
              <a:srgbClr val="FAB3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9232" name="图片 28"/>
            <p:cNvPicPr>
              <a:picLocks noChangeAspect="1"/>
            </p:cNvPicPr>
            <p:nvPr>
              <p:custDataLst>
                <p:tags r:id="rId2"/>
              </p:custDataLst>
            </p:nvPr>
          </p:nvPicPr>
          <p:blipFill>
            <a:blip r:embed="rId6"/>
            <a:srcRect l="88020" t="22713" r="2956" b="25212"/>
            <a:stretch>
              <a:fillRect/>
            </a:stretch>
          </p:blipFill>
          <p:spPr>
            <a:xfrm>
              <a:off x="827009" y="1233714"/>
              <a:ext cx="95714" cy="3632584"/>
            </a:xfrm>
            <a:prstGeom prst="rect">
              <a:avLst/>
            </a:prstGeom>
            <a:noFill/>
            <a:ln w="9525">
              <a:noFill/>
            </a:ln>
          </p:spPr>
        </p:pic>
        <p:sp>
          <p:nvSpPr>
            <p:cNvPr id="30" name="直角三角形 29"/>
            <p:cNvSpPr/>
            <p:nvPr>
              <p:custDataLst>
                <p:tags r:id="rId3"/>
              </p:custDataLst>
            </p:nvPr>
          </p:nvSpPr>
          <p:spPr>
            <a:xfrm flipH="1">
              <a:off x="606338" y="2089466"/>
              <a:ext cx="469858" cy="30324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1" name="平行四边形 15"/>
            <p:cNvSpPr/>
            <p:nvPr>
              <p:custDataLst>
                <p:tags r:id="rId4"/>
              </p:custDataLst>
            </p:nvPr>
          </p:nvSpPr>
          <p:spPr>
            <a:xfrm>
              <a:off x="606338" y="2392826"/>
              <a:ext cx="2001568" cy="1087782"/>
            </a:xfrm>
            <a:custGeom>
              <a:avLst/>
              <a:gdLst/>
              <a:ahLst/>
              <a:cxnLst/>
              <a:rect l="l" t="t" r="r" b="b"/>
              <a:pathLst>
                <a:path w="1872208" h="2088232">
                  <a:moveTo>
                    <a:pt x="0" y="0"/>
                  </a:moveTo>
                  <a:lnTo>
                    <a:pt x="1872208" y="0"/>
                  </a:lnTo>
                  <a:lnTo>
                    <a:pt x="1350150" y="2088232"/>
                  </a:lnTo>
                  <a:lnTo>
                    <a:pt x="0" y="2088232"/>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324000" bIns="0" anchor="ctr">
              <a:normAutofit/>
            </a:bodyPr>
            <a:lstStyle/>
            <a:p>
              <a:pPr lvl="0" algn="ctr">
                <a:defRPr/>
              </a:pPr>
              <a:r>
                <a:rPr lang="en-US" altLang="zh-CN" sz="2000" dirty="0"/>
                <a:t>http://www.cxstar.com/basedata/zgcm.htm</a:t>
              </a:r>
              <a:endParaRPr kumimoji="0" lang="en-US" altLang="zh-CN" sz="2000" b="0" i="0" u="none" strike="noStrike" kern="1200" cap="none" spc="0" normalizeH="0" baseline="0" noProof="0" dirty="0">
                <a:ln>
                  <a:noFill/>
                </a:ln>
                <a:solidFill>
                  <a:schemeClr val="bg1"/>
                </a:solidFill>
                <a:effectLst/>
                <a:uLnTx/>
                <a:uFillTx/>
                <a:latin typeface="+mj-lt"/>
                <a:ea typeface="+mj-ea"/>
                <a:cs typeface="+mj-cs"/>
              </a:endParaRPr>
            </a:p>
          </p:txBody>
        </p:sp>
      </p:gr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9"/>
          <p:cNvSpPr txBox="1"/>
          <p:nvPr/>
        </p:nvSpPr>
        <p:spPr>
          <a:xfrm>
            <a:off x="1419225" y="476250"/>
            <a:ext cx="4135120" cy="521970"/>
          </a:xfrm>
          <a:prstGeom prst="rect">
            <a:avLst/>
          </a:prstGeom>
          <a:noFill/>
          <a:ln w="9525">
            <a:noFill/>
          </a:ln>
        </p:spPr>
        <p:txBody>
          <a:bodyPr wrap="square">
            <a:spAutoFit/>
          </a:bodyPr>
          <a:lstStyle/>
          <a:p>
            <a:r>
              <a:rPr lang="zh-CN" sz="2800" b="1" dirty="0">
                <a:solidFill>
                  <a:srgbClr val="C00000"/>
                </a:solidFill>
                <a:latin typeface="微软雅黑" panose="020B0503020204020204" pitchFamily="34" charset="-122"/>
                <a:ea typeface="微软雅黑" panose="020B0503020204020204" pitchFamily="34" charset="-122"/>
              </a:rPr>
              <a:t>登录、注册</a:t>
            </a:r>
          </a:p>
        </p:txBody>
      </p:sp>
      <p:pic>
        <p:nvPicPr>
          <p:cNvPr id="3" name="图片 2"/>
          <p:cNvPicPr>
            <a:picLocks noChangeAspect="1"/>
          </p:cNvPicPr>
          <p:nvPr/>
        </p:nvPicPr>
        <p:blipFill>
          <a:blip r:embed="rId2"/>
          <a:stretch>
            <a:fillRect/>
          </a:stretch>
        </p:blipFill>
        <p:spPr>
          <a:xfrm>
            <a:off x="680216" y="1229513"/>
            <a:ext cx="7783568" cy="5088326"/>
          </a:xfrm>
          <a:prstGeom prst="rect">
            <a:avLst/>
          </a:prstGeom>
        </p:spPr>
      </p:pic>
      <p:sp>
        <p:nvSpPr>
          <p:cNvPr id="5" name="圆角矩形 4"/>
          <p:cNvSpPr/>
          <p:nvPr/>
        </p:nvSpPr>
        <p:spPr>
          <a:xfrm>
            <a:off x="7380312" y="1124744"/>
            <a:ext cx="864096" cy="309245"/>
          </a:xfrm>
          <a:prstGeom prst="roundRect">
            <a:avLst/>
          </a:prstGeom>
          <a:noFill/>
          <a:ln w="3810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9"/>
          <p:cNvSpPr txBox="1"/>
          <p:nvPr/>
        </p:nvSpPr>
        <p:spPr>
          <a:xfrm>
            <a:off x="1419225" y="476250"/>
            <a:ext cx="4135120" cy="52197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统一认证登陆</a:t>
            </a:r>
            <a:endParaRPr lang="zh-CN" sz="2800" b="1" dirty="0">
              <a:solidFill>
                <a:srgbClr val="C00000"/>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a:stretch>
            <a:fillRect/>
          </a:stretch>
        </p:blipFill>
        <p:spPr>
          <a:xfrm>
            <a:off x="312808" y="1484784"/>
            <a:ext cx="8518383" cy="4507509"/>
          </a:xfrm>
          <a:prstGeom prst="rect">
            <a:avLst/>
          </a:prstGeom>
        </p:spPr>
      </p:pic>
      <p:sp>
        <p:nvSpPr>
          <p:cNvPr id="5" name="圆角矩形 4"/>
          <p:cNvSpPr/>
          <p:nvPr/>
        </p:nvSpPr>
        <p:spPr>
          <a:xfrm>
            <a:off x="5648960" y="3103880"/>
            <a:ext cx="1696085" cy="1268730"/>
          </a:xfrm>
          <a:prstGeom prst="roundRect">
            <a:avLst/>
          </a:prstGeom>
          <a:noFill/>
          <a:ln w="3810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9"/>
          <p:cNvSpPr txBox="1"/>
          <p:nvPr/>
        </p:nvSpPr>
        <p:spPr>
          <a:xfrm>
            <a:off x="1419225" y="476250"/>
            <a:ext cx="4135120" cy="52197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微信登陆</a:t>
            </a:r>
            <a:endParaRPr lang="zh-CN" sz="2800" b="1" dirty="0">
              <a:solidFill>
                <a:srgbClr val="C00000"/>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a:stretch>
            <a:fillRect/>
          </a:stretch>
        </p:blipFill>
        <p:spPr>
          <a:xfrm>
            <a:off x="312808" y="1484784"/>
            <a:ext cx="8518383" cy="4507509"/>
          </a:xfrm>
          <a:prstGeom prst="rect">
            <a:avLst/>
          </a:prstGeom>
        </p:spPr>
      </p:pic>
      <p:sp>
        <p:nvSpPr>
          <p:cNvPr id="5" name="圆角矩形 4"/>
          <p:cNvSpPr/>
          <p:nvPr/>
        </p:nvSpPr>
        <p:spPr>
          <a:xfrm>
            <a:off x="5582306" y="5301208"/>
            <a:ext cx="1282989" cy="309245"/>
          </a:xfrm>
          <a:prstGeom prst="roundRect">
            <a:avLst/>
          </a:prstGeom>
          <a:noFill/>
          <a:ln w="3810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49"/>
          <p:cNvSpPr txBox="1"/>
          <p:nvPr/>
        </p:nvSpPr>
        <p:spPr>
          <a:xfrm>
            <a:off x="1419225" y="476250"/>
            <a:ext cx="4135120" cy="52197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微信扫码直接登陆</a:t>
            </a:r>
            <a:endParaRPr lang="zh-CN" sz="2800" b="1" dirty="0">
              <a:solidFill>
                <a:srgbClr val="C00000"/>
              </a:solidFill>
              <a:latin typeface="微软雅黑" panose="020B0503020204020204" pitchFamily="34" charset="-122"/>
              <a:ea typeface="微软雅黑" panose="020B0503020204020204" pitchFamily="34" charset="-122"/>
            </a:endParaRPr>
          </a:p>
        </p:txBody>
      </p:sp>
      <p:sp>
        <p:nvSpPr>
          <p:cNvPr id="8" name="右箭头 7"/>
          <p:cNvSpPr/>
          <p:nvPr/>
        </p:nvSpPr>
        <p:spPr>
          <a:xfrm>
            <a:off x="4204335" y="2894965"/>
            <a:ext cx="1151890" cy="29464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pic>
        <p:nvPicPr>
          <p:cNvPr id="4" name="图片 3"/>
          <p:cNvPicPr>
            <a:picLocks noChangeAspect="1"/>
          </p:cNvPicPr>
          <p:nvPr/>
        </p:nvPicPr>
        <p:blipFill>
          <a:blip r:embed="rId2"/>
          <a:srcRect t="3893" b="2448"/>
          <a:stretch>
            <a:fillRect/>
          </a:stretch>
        </p:blipFill>
        <p:spPr>
          <a:xfrm>
            <a:off x="1274445" y="916305"/>
            <a:ext cx="2721610" cy="2886710"/>
          </a:xfrm>
          <a:prstGeom prst="rect">
            <a:avLst/>
          </a:prstGeom>
        </p:spPr>
      </p:pic>
      <p:pic>
        <p:nvPicPr>
          <p:cNvPr id="5" name="图片 4"/>
          <p:cNvPicPr>
            <a:picLocks noChangeAspect="1"/>
          </p:cNvPicPr>
          <p:nvPr/>
        </p:nvPicPr>
        <p:blipFill>
          <a:blip r:embed="rId3"/>
          <a:stretch>
            <a:fillRect/>
          </a:stretch>
        </p:blipFill>
        <p:spPr>
          <a:xfrm>
            <a:off x="1274445" y="4026535"/>
            <a:ext cx="2680335" cy="2831465"/>
          </a:xfrm>
          <a:prstGeom prst="rect">
            <a:avLst/>
          </a:prstGeom>
        </p:spPr>
      </p:pic>
      <p:sp>
        <p:nvSpPr>
          <p:cNvPr id="6" name="右箭头 5"/>
          <p:cNvSpPr/>
          <p:nvPr/>
        </p:nvSpPr>
        <p:spPr>
          <a:xfrm rot="10800000">
            <a:off x="4120515" y="4740275"/>
            <a:ext cx="1228725" cy="34417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pic>
        <p:nvPicPr>
          <p:cNvPr id="9" name="图片 8"/>
          <p:cNvPicPr>
            <a:picLocks noChangeAspect="1"/>
          </p:cNvPicPr>
          <p:nvPr/>
        </p:nvPicPr>
        <p:blipFill>
          <a:blip r:embed="rId4"/>
          <a:stretch>
            <a:fillRect/>
          </a:stretch>
        </p:blipFill>
        <p:spPr>
          <a:xfrm>
            <a:off x="5420995" y="916305"/>
            <a:ext cx="2635885" cy="5699760"/>
          </a:xfrm>
          <a:prstGeom prst="rect">
            <a:avLst/>
          </a:prstGeom>
        </p:spPr>
      </p:pic>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581660" y="1524000"/>
            <a:ext cx="8208010" cy="4603750"/>
          </a:xfrm>
          <a:prstGeom prst="rect">
            <a:avLst/>
          </a:prstGeom>
        </p:spPr>
      </p:pic>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49"/>
          <p:cNvSpPr txBox="1"/>
          <p:nvPr/>
        </p:nvSpPr>
        <p:spPr>
          <a:xfrm>
            <a:off x="1419225" y="476250"/>
            <a:ext cx="4135120" cy="52197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个人中心</a:t>
            </a:r>
            <a:endParaRPr lang="zh-CN" sz="2800" b="1" dirty="0">
              <a:solidFill>
                <a:srgbClr val="C00000"/>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2"/>
          <a:stretch>
            <a:fillRect/>
          </a:stretch>
        </p:blipFill>
        <p:spPr>
          <a:xfrm>
            <a:off x="815975" y="1259205"/>
            <a:ext cx="7656195" cy="5464810"/>
          </a:xfrm>
          <a:prstGeom prst="rect">
            <a:avLst/>
          </a:prstGeom>
        </p:spPr>
      </p:pic>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49"/>
          <p:cNvSpPr txBox="1"/>
          <p:nvPr/>
        </p:nvSpPr>
        <p:spPr>
          <a:xfrm>
            <a:off x="1419225" y="476250"/>
            <a:ext cx="4135120" cy="52197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本馆资源</a:t>
            </a:r>
            <a:endParaRPr lang="zh-CN" sz="2800" b="1" dirty="0">
              <a:solidFill>
                <a:srgbClr val="C00000"/>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2"/>
          <a:stretch>
            <a:fillRect/>
          </a:stretch>
        </p:blipFill>
        <p:spPr>
          <a:xfrm>
            <a:off x="756285" y="1356360"/>
            <a:ext cx="7690485" cy="5105400"/>
          </a:xfrm>
          <a:prstGeom prst="rect">
            <a:avLst/>
          </a:prstGeom>
        </p:spPr>
      </p:pic>
      <p:sp>
        <p:nvSpPr>
          <p:cNvPr id="4" name="圆角矩形 3"/>
          <p:cNvSpPr/>
          <p:nvPr/>
        </p:nvSpPr>
        <p:spPr>
          <a:xfrm>
            <a:off x="2989580" y="2395855"/>
            <a:ext cx="994410" cy="309245"/>
          </a:xfrm>
          <a:prstGeom prst="roundRect">
            <a:avLst/>
          </a:prstGeom>
          <a:noFill/>
          <a:ln w="3810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49"/>
          <p:cNvSpPr txBox="1"/>
          <p:nvPr/>
        </p:nvSpPr>
        <p:spPr>
          <a:xfrm>
            <a:off x="1419225" y="476250"/>
            <a:ext cx="4135120" cy="52197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社科类学术2数据库</a:t>
            </a:r>
          </a:p>
        </p:txBody>
      </p:sp>
      <p:pic>
        <p:nvPicPr>
          <p:cNvPr id="2" name="图片 1"/>
          <p:cNvPicPr>
            <a:picLocks noChangeAspect="1"/>
          </p:cNvPicPr>
          <p:nvPr/>
        </p:nvPicPr>
        <p:blipFill>
          <a:blip r:embed="rId2"/>
          <a:stretch>
            <a:fillRect/>
          </a:stretch>
        </p:blipFill>
        <p:spPr>
          <a:xfrm>
            <a:off x="892810" y="1131570"/>
            <a:ext cx="7358380" cy="5389880"/>
          </a:xfrm>
          <a:prstGeom prst="rect">
            <a:avLst/>
          </a:prstGeom>
        </p:spPr>
      </p:pic>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1905" y="1619885"/>
            <a:ext cx="9189085" cy="4377055"/>
          </a:xfrm>
          <a:prstGeom prst="rect">
            <a:avLst/>
          </a:prstGeom>
        </p:spPr>
      </p:pic>
      <p:sp>
        <p:nvSpPr>
          <p:cNvPr id="17" name="TextBox 49"/>
          <p:cNvSpPr txBox="1"/>
          <p:nvPr/>
        </p:nvSpPr>
        <p:spPr>
          <a:xfrm>
            <a:off x="1419225" y="476250"/>
            <a:ext cx="4135120" cy="52197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社科类学术2数据库</a:t>
            </a: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Box 8"/>
          <p:cNvSpPr txBox="1"/>
          <p:nvPr/>
        </p:nvSpPr>
        <p:spPr>
          <a:xfrm>
            <a:off x="2336959" y="532448"/>
            <a:ext cx="4470559" cy="368935"/>
          </a:xfrm>
          <a:prstGeom prst="rect">
            <a:avLst/>
          </a:prstGeom>
          <a:noFill/>
        </p:spPr>
        <p:txBody>
          <a:bodyPr wrap="square" lIns="0" tIns="0" rIns="0" bIns="0" rtlCol="0" anchor="ctr">
            <a:spAutoFit/>
          </a:bodyPr>
          <a:lstStyle/>
          <a:p>
            <a:pPr algn="ctr"/>
            <a:r>
              <a:rPr lang="en-US" altLang="zh-CN" sz="2400" dirty="0">
                <a:solidFill>
                  <a:schemeClr val="bg1"/>
                </a:solidFill>
                <a:latin typeface="宋体" panose="02010600030101010101" pitchFamily="2" charset="-122"/>
                <a:ea typeface="宋体" panose="02010600030101010101" pitchFamily="2" charset="-122"/>
                <a:cs typeface="+mn-ea"/>
                <a:sym typeface="+mn-lt"/>
              </a:rPr>
              <a:t>1.1 </a:t>
            </a:r>
            <a:r>
              <a:rPr lang="zh-CN" altLang="en-US" sz="2400" dirty="0">
                <a:solidFill>
                  <a:schemeClr val="bg1"/>
                </a:solidFill>
                <a:latin typeface="宋体" panose="02010600030101010101" pitchFamily="2" charset="-122"/>
                <a:ea typeface="宋体" panose="02010600030101010101" pitchFamily="2" charset="-122"/>
                <a:cs typeface="+mn-ea"/>
                <a:sym typeface="+mn-lt"/>
              </a:rPr>
              <a:t>畅想之星概况</a:t>
            </a:r>
          </a:p>
        </p:txBody>
      </p:sp>
      <p:sp>
        <p:nvSpPr>
          <p:cNvPr id="2" name="文本框 1"/>
          <p:cNvSpPr txBox="1"/>
          <p:nvPr/>
        </p:nvSpPr>
        <p:spPr>
          <a:xfrm>
            <a:off x="179705" y="1433195"/>
            <a:ext cx="8507095" cy="4246245"/>
          </a:xfrm>
          <a:prstGeom prst="rect">
            <a:avLst/>
          </a:prstGeom>
          <a:noFill/>
        </p:spPr>
        <p:txBody>
          <a:bodyPr wrap="square" rtlCol="0">
            <a:spAutoFit/>
          </a:bodyPr>
          <a:lstStyle/>
          <a:p>
            <a:pPr marL="342900" indent="-342900" algn="l">
              <a:lnSpc>
                <a:spcPct val="150000"/>
              </a:lnSpc>
              <a:buSzPct val="100000"/>
            </a:pPr>
            <a:r>
              <a:rPr lang="en-US" altLang="zh-CN" sz="2000" dirty="0">
                <a:solidFill>
                  <a:srgbClr val="000000"/>
                </a:solidFill>
                <a:latin typeface="宋体" panose="02010600030101010101" pitchFamily="2" charset="-122"/>
                <a:ea typeface="宋体" panose="02010600030101010101" pitchFamily="2" charset="-122"/>
              </a:rPr>
              <a:t>        </a:t>
            </a:r>
            <a:r>
              <a:rPr lang="zh-CN" altLang="zh-CN" sz="2000" dirty="0">
                <a:solidFill>
                  <a:srgbClr val="000000"/>
                </a:solidFill>
                <a:latin typeface="宋体" panose="02010600030101010101" pitchFamily="2" charset="-122"/>
                <a:ea typeface="宋体" panose="02010600030101010101" pitchFamily="2" charset="-122"/>
              </a:rPr>
              <a:t>北京畅想之星信息技术有限公司成立于</a:t>
            </a:r>
            <a:r>
              <a:rPr lang="zh-CN" altLang="zh-CN" sz="2000" b="1" u="sng"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2006年</a:t>
            </a:r>
            <a:r>
              <a:rPr lang="zh-CN" altLang="zh-CN" sz="2000" dirty="0">
                <a:solidFill>
                  <a:srgbClr val="000000"/>
                </a:solidFill>
                <a:latin typeface="宋体" panose="02010600030101010101" pitchFamily="2" charset="-122"/>
                <a:ea typeface="宋体" panose="02010600030101010101" pitchFamily="2" charset="-122"/>
              </a:rPr>
              <a:t>，是专门从事图书馆信息管理系统软件开发、销售以及数据加工服务的公司，推出的产品包括畅想之星馆配电子书、光盘数据库、学位论文系统、微信图书馆、智能触控一体机、电子墨水屏阅读器等十余套产品。</a:t>
            </a:r>
          </a:p>
          <a:p>
            <a:pPr marL="342900" indent="-342900" algn="l">
              <a:lnSpc>
                <a:spcPct val="150000"/>
              </a:lnSpc>
              <a:buSzPct val="100000"/>
            </a:pPr>
            <a:endParaRPr lang="zh-CN" altLang="zh-CN" sz="2000" dirty="0">
              <a:solidFill>
                <a:srgbClr val="000000"/>
              </a:solidFill>
              <a:latin typeface="宋体" panose="02010600030101010101" pitchFamily="2" charset="-122"/>
              <a:ea typeface="宋体" panose="02010600030101010101" pitchFamily="2" charset="-122"/>
            </a:endParaRPr>
          </a:p>
          <a:p>
            <a:pPr marL="342900" indent="-342900" algn="l">
              <a:lnSpc>
                <a:spcPct val="150000"/>
              </a:lnSpc>
              <a:buSzPct val="100000"/>
            </a:pPr>
            <a:r>
              <a:rPr lang="zh-CN" altLang="zh-CN" sz="2000" dirty="0">
                <a:solidFill>
                  <a:srgbClr val="000000"/>
                </a:solidFill>
                <a:latin typeface="宋体" panose="02010600030101010101" pitchFamily="2" charset="-122"/>
                <a:ea typeface="宋体" panose="02010600030101010101" pitchFamily="2" charset="-122"/>
              </a:rPr>
              <a:t>        公司拥有多位计算机博士、硕士以及一批长期从事单位自动化系统开发的专业技术人员为核心的开发队伍，为北京市科学技术委员会认定的中关村高新技术企业，中关村创新企业，双软认证企业。北京畅想之星历经1</a:t>
            </a:r>
            <a:r>
              <a:rPr lang="en-US" altLang="zh-CN" sz="2000" dirty="0">
                <a:solidFill>
                  <a:srgbClr val="000000"/>
                </a:solidFill>
                <a:latin typeface="宋体" panose="02010600030101010101" pitchFamily="2" charset="-122"/>
                <a:ea typeface="宋体" panose="02010600030101010101" pitchFamily="2" charset="-122"/>
              </a:rPr>
              <a:t>3</a:t>
            </a:r>
            <a:r>
              <a:rPr lang="zh-CN" altLang="zh-CN" sz="2000" dirty="0">
                <a:solidFill>
                  <a:srgbClr val="000000"/>
                </a:solidFill>
                <a:latin typeface="宋体" panose="02010600030101010101" pitchFamily="2" charset="-122"/>
                <a:ea typeface="宋体" panose="02010600030101010101" pitchFamily="2" charset="-122"/>
              </a:rPr>
              <a:t>年成长，在图书馆行业中已经建立了“畅想之星”知名品牌。      </a:t>
            </a:r>
          </a:p>
        </p:txBody>
      </p:sp>
    </p:spTree>
  </p:cSld>
  <p:clrMapOvr>
    <a:masterClrMapping/>
  </p:clrMapOvr>
  <mc:AlternateContent xmlns:mc="http://schemas.openxmlformats.org/markup-compatibility/2006" xmlns:p14="http://schemas.microsoft.com/office/powerpoint/2010/main">
    <mc:Choice Requires="p14">
      <p:transition spd="slow" p14:dur="1500">
        <p:wipe/>
      </p:transition>
    </mc:Choice>
    <mc:Fallback xmlns="">
      <p:transition spd="slow">
        <p:wip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49"/>
          <p:cNvSpPr txBox="1"/>
          <p:nvPr/>
        </p:nvSpPr>
        <p:spPr>
          <a:xfrm>
            <a:off x="1419225" y="476250"/>
            <a:ext cx="4135120" cy="52197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社科类学术2数据库</a:t>
            </a:r>
          </a:p>
        </p:txBody>
      </p:sp>
      <p:pic>
        <p:nvPicPr>
          <p:cNvPr id="2" name="图片 1"/>
          <p:cNvPicPr>
            <a:picLocks noChangeAspect="1"/>
          </p:cNvPicPr>
          <p:nvPr/>
        </p:nvPicPr>
        <p:blipFill>
          <a:blip r:embed="rId2"/>
          <a:stretch>
            <a:fillRect/>
          </a:stretch>
        </p:blipFill>
        <p:spPr>
          <a:xfrm>
            <a:off x="499110" y="1374140"/>
            <a:ext cx="8145780" cy="5202555"/>
          </a:xfrm>
          <a:prstGeom prst="rect">
            <a:avLst/>
          </a:prstGeom>
        </p:spPr>
      </p:pic>
    </p:spTree>
  </p:cSld>
  <p:clrMapOvr>
    <a:masterClrMapping/>
  </p:clrMapOvr>
  <p:transition>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49"/>
          <p:cNvSpPr txBox="1"/>
          <p:nvPr/>
        </p:nvSpPr>
        <p:spPr>
          <a:xfrm>
            <a:off x="1419225" y="476250"/>
            <a:ext cx="4135120" cy="52197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书城</a:t>
            </a:r>
            <a:endParaRPr lang="zh-CN" sz="2800" b="1" dirty="0">
              <a:solidFill>
                <a:srgbClr val="C000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417195" y="1244600"/>
            <a:ext cx="8309610" cy="5512435"/>
          </a:xfrm>
          <a:prstGeom prst="rect">
            <a:avLst/>
          </a:prstGeom>
        </p:spPr>
      </p:pic>
      <p:sp>
        <p:nvSpPr>
          <p:cNvPr id="3" name="圆角矩形 2"/>
          <p:cNvSpPr/>
          <p:nvPr/>
        </p:nvSpPr>
        <p:spPr>
          <a:xfrm>
            <a:off x="3834130" y="2256155"/>
            <a:ext cx="946150" cy="473710"/>
          </a:xfrm>
          <a:prstGeom prst="roundRect">
            <a:avLst/>
          </a:prstGeom>
          <a:noFill/>
          <a:ln w="3810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49"/>
          <p:cNvSpPr txBox="1"/>
          <p:nvPr/>
        </p:nvSpPr>
        <p:spPr>
          <a:xfrm>
            <a:off x="1419225" y="476250"/>
            <a:ext cx="4135120" cy="521970"/>
          </a:xfrm>
          <a:prstGeom prst="rect">
            <a:avLst/>
          </a:prstGeom>
          <a:noFill/>
          <a:ln w="9525">
            <a:noFill/>
          </a:ln>
        </p:spPr>
        <p:txBody>
          <a:bodyPr wrap="squar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书城</a:t>
            </a:r>
            <a:r>
              <a:rPr lang="en-US" altLang="zh-CN" sz="2800" b="1" dirty="0">
                <a:solidFill>
                  <a:srgbClr val="C00000"/>
                </a:solidFill>
                <a:latin typeface="微软雅黑" panose="020B0503020204020204" pitchFamily="34" charset="-122"/>
                <a:ea typeface="微软雅黑" panose="020B0503020204020204" pitchFamily="34" charset="-122"/>
              </a:rPr>
              <a:t>—</a:t>
            </a:r>
            <a:r>
              <a:rPr lang="zh-CN" altLang="en-US" sz="2800" b="1" dirty="0">
                <a:solidFill>
                  <a:srgbClr val="C00000"/>
                </a:solidFill>
                <a:latin typeface="微软雅黑" panose="020B0503020204020204" pitchFamily="34" charset="-122"/>
                <a:ea typeface="微软雅黑" panose="020B0503020204020204" pitchFamily="34" charset="-122"/>
              </a:rPr>
              <a:t>在线阅读、荐购</a:t>
            </a:r>
          </a:p>
        </p:txBody>
      </p:sp>
      <p:pic>
        <p:nvPicPr>
          <p:cNvPr id="2" name="图片 1"/>
          <p:cNvPicPr>
            <a:picLocks noChangeAspect="1"/>
          </p:cNvPicPr>
          <p:nvPr/>
        </p:nvPicPr>
        <p:blipFill>
          <a:blip r:embed="rId2"/>
          <a:stretch>
            <a:fillRect/>
          </a:stretch>
        </p:blipFill>
        <p:spPr>
          <a:xfrm>
            <a:off x="279400" y="998220"/>
            <a:ext cx="8585200" cy="5798820"/>
          </a:xfrm>
          <a:prstGeom prst="rect">
            <a:avLst/>
          </a:prstGeom>
        </p:spPr>
      </p:pic>
      <p:sp>
        <p:nvSpPr>
          <p:cNvPr id="3" name="圆角矩形 2"/>
          <p:cNvSpPr/>
          <p:nvPr/>
        </p:nvSpPr>
        <p:spPr>
          <a:xfrm>
            <a:off x="2468880" y="5729605"/>
            <a:ext cx="2036445" cy="739140"/>
          </a:xfrm>
          <a:prstGeom prst="roundRect">
            <a:avLst/>
          </a:prstGeom>
          <a:noFill/>
          <a:ln w="3810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551305" y="1986915"/>
            <a:ext cx="5660390" cy="6578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sz="1465" b="0" i="0" u="none" strike="noStrike" kern="1200" cap="none" spc="0" normalizeH="0" baseline="0" noProof="0" dirty="0">
                <a:ln>
                  <a:noFill/>
                </a:ln>
                <a:solidFill>
                  <a:schemeClr val="tx1"/>
                </a:solidFill>
                <a:effectLst/>
                <a:uLnTx/>
                <a:uFillTx/>
                <a:latin typeface="+mn-lt"/>
                <a:ea typeface="+mn-ea"/>
                <a:cs typeface="+mn-cs"/>
              </a:rPr>
              <a:t>1</a:t>
            </a:r>
            <a:r>
              <a:rPr kumimoji="0" lang="zh-CN" altLang="en-US" sz="1465" b="0" i="0" u="none" strike="noStrike" kern="1200" cap="none" spc="0" normalizeH="0" baseline="0" noProof="0" dirty="0">
                <a:ln>
                  <a:noFill/>
                </a:ln>
                <a:solidFill>
                  <a:schemeClr val="tx1"/>
                </a:solidFill>
                <a:effectLst/>
                <a:uLnTx/>
                <a:uFillTx/>
                <a:latin typeface="+mn-lt"/>
                <a:ea typeface="+mn-ea"/>
                <a:cs typeface="+mn-cs"/>
              </a:rPr>
              <a:t>，在</a:t>
            </a:r>
            <a:r>
              <a:rPr kumimoji="0" lang="en-US" altLang="zh-CN" sz="1465" b="0" i="0" u="none" strike="noStrike" kern="1200" cap="none" spc="0" normalizeH="0" baseline="0" noProof="0" dirty="0">
                <a:ln>
                  <a:noFill/>
                </a:ln>
                <a:solidFill>
                  <a:schemeClr val="tx1"/>
                </a:solidFill>
                <a:effectLst/>
                <a:uLnTx/>
                <a:uFillTx/>
                <a:latin typeface="+mn-lt"/>
                <a:ea typeface="+mn-ea"/>
                <a:cs typeface="+mn-cs"/>
              </a:rPr>
              <a:t>PC</a:t>
            </a:r>
            <a:r>
              <a:rPr kumimoji="0" lang="zh-CN" altLang="en-US" sz="1465" b="0" i="0" u="none" strike="noStrike" kern="1200" cap="none" spc="0" normalizeH="0" baseline="0" noProof="0" dirty="0">
                <a:ln>
                  <a:noFill/>
                </a:ln>
                <a:solidFill>
                  <a:schemeClr val="tx1"/>
                </a:solidFill>
                <a:effectLst/>
                <a:uLnTx/>
                <a:uFillTx/>
                <a:latin typeface="+mn-lt"/>
                <a:ea typeface="+mn-ea"/>
                <a:cs typeface="+mn-cs"/>
              </a:rPr>
              <a:t>端畅想之星电子书平台阅读一本电子书</a:t>
            </a:r>
          </a:p>
        </p:txBody>
      </p:sp>
      <p:sp>
        <p:nvSpPr>
          <p:cNvPr id="12291" name="Rectangle 6"/>
          <p:cNvSpPr/>
          <p:nvPr/>
        </p:nvSpPr>
        <p:spPr>
          <a:xfrm>
            <a:off x="1433195" y="696595"/>
            <a:ext cx="5803900" cy="639763"/>
          </a:xfrm>
          <a:prstGeom prst="rect">
            <a:avLst/>
          </a:prstGeom>
          <a:solidFill>
            <a:srgbClr val="C00000"/>
          </a:solidFill>
          <a:ln w="9525">
            <a:noFill/>
          </a:ln>
        </p:spPr>
        <p:txBody>
          <a:bodyPr anchor="ctr"/>
          <a:lstStyle/>
          <a:p>
            <a:endParaRPr lang="zh-CN" altLang="en-US" dirty="0">
              <a:latin typeface="Arial" panose="020B0604020202020204" pitchFamily="34" charset="0"/>
            </a:endParaRPr>
          </a:p>
        </p:txBody>
      </p:sp>
      <p:sp>
        <p:nvSpPr>
          <p:cNvPr id="10" name="Rectangle 7"/>
          <p:cNvSpPr>
            <a:spLocks noGrp="1" noChangeArrowheads="1"/>
          </p:cNvSpPr>
          <p:nvPr/>
        </p:nvSpPr>
        <p:spPr>
          <a:xfrm>
            <a:off x="1663065" y="788670"/>
            <a:ext cx="2063750" cy="455613"/>
          </a:xfrm>
          <a:prstGeom prst="rect">
            <a:avLst/>
          </a:prstGeom>
          <a:noFill/>
          <a:ln>
            <a:noFill/>
          </a:ln>
          <a:effectLst/>
        </p:spPr>
        <p:txBody>
          <a:bodyPr wrap="none" lIns="90170" tIns="46990" rIns="90170" bIns="46990" anchor="ctr">
            <a:normAutofit fontScale="95000"/>
          </a:bodyPr>
          <a:lstStyle>
            <a:lvl1pPr algn="l">
              <a:defRPr sz="2400">
                <a:solidFill>
                  <a:schemeClr val="tx1"/>
                </a:solidFill>
              </a:defRPr>
            </a:lvl1p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互动答疑</a:t>
            </a:r>
          </a:p>
        </p:txBody>
      </p:sp>
      <p:sp>
        <p:nvSpPr>
          <p:cNvPr id="3" name="矩形 2"/>
          <p:cNvSpPr/>
          <p:nvPr/>
        </p:nvSpPr>
        <p:spPr>
          <a:xfrm>
            <a:off x="1551305" y="3425190"/>
            <a:ext cx="5660390" cy="6578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465" b="0" i="0" u="none" strike="noStrike" kern="1200" cap="none" spc="0" normalizeH="0" baseline="0" noProof="0" dirty="0">
                <a:ln>
                  <a:noFill/>
                </a:ln>
                <a:solidFill>
                  <a:schemeClr val="tx1"/>
                </a:solidFill>
                <a:effectLst/>
                <a:uLnTx/>
                <a:uFillTx/>
                <a:latin typeface="+mn-lt"/>
                <a:ea typeface="+mn-ea"/>
                <a:cs typeface="+mn-cs"/>
              </a:rPr>
              <a:t>2</a:t>
            </a:r>
            <a:r>
              <a:rPr kumimoji="0" lang="zh-CN" altLang="en-US" sz="1465" b="0" i="0" u="none" strike="noStrike" kern="1200" cap="none" spc="0" normalizeH="0" baseline="0" noProof="0" dirty="0">
                <a:ln>
                  <a:noFill/>
                </a:ln>
                <a:solidFill>
                  <a:schemeClr val="tx1"/>
                </a:solidFill>
                <a:effectLst/>
                <a:uLnTx/>
                <a:uFillTx/>
                <a:latin typeface="+mn-lt"/>
                <a:ea typeface="+mn-ea"/>
                <a:cs typeface="+mn-cs"/>
              </a:rPr>
              <a:t>，在</a:t>
            </a:r>
            <a:r>
              <a:rPr lang="en-US" altLang="zh-CN" sz="1460" noProof="0" dirty="0">
                <a:ln>
                  <a:noFill/>
                </a:ln>
                <a:solidFill>
                  <a:schemeClr val="tx1"/>
                </a:solidFill>
                <a:effectLst/>
                <a:uLnTx/>
                <a:uFillTx/>
                <a:sym typeface="+mn-ea"/>
              </a:rPr>
              <a:t>PC</a:t>
            </a:r>
            <a:r>
              <a:rPr lang="zh-CN" altLang="en-US" sz="1460" noProof="0" dirty="0">
                <a:ln>
                  <a:noFill/>
                </a:ln>
                <a:solidFill>
                  <a:schemeClr val="tx1"/>
                </a:solidFill>
                <a:effectLst/>
                <a:uLnTx/>
                <a:uFillTx/>
                <a:sym typeface="+mn-ea"/>
              </a:rPr>
              <a:t>端畅想之星电子书平台</a:t>
            </a:r>
            <a:r>
              <a:rPr kumimoji="0" lang="zh-CN" altLang="en-US" sz="1465" b="0" i="0" u="none" strike="noStrike" kern="1200" cap="none" spc="0" normalizeH="0" baseline="0" noProof="0" dirty="0">
                <a:ln>
                  <a:noFill/>
                </a:ln>
                <a:solidFill>
                  <a:schemeClr val="tx1"/>
                </a:solidFill>
                <a:effectLst/>
                <a:uLnTx/>
                <a:uFillTx/>
                <a:latin typeface="+mn-lt"/>
                <a:ea typeface="+mn-ea"/>
                <a:cs typeface="+mn-cs"/>
              </a:rPr>
              <a:t>荐购一本电子书</a:t>
            </a:r>
          </a:p>
        </p:txBody>
      </p:sp>
      <p:sp>
        <p:nvSpPr>
          <p:cNvPr id="4" name="矩形 3"/>
          <p:cNvSpPr/>
          <p:nvPr/>
        </p:nvSpPr>
        <p:spPr>
          <a:xfrm>
            <a:off x="1551305" y="4828540"/>
            <a:ext cx="5686425" cy="65786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465" b="0" i="0" u="none" strike="noStrike" kern="1200" cap="none" spc="0" normalizeH="0" baseline="0" noProof="0" dirty="0">
                <a:ln>
                  <a:noFill/>
                </a:ln>
                <a:solidFill>
                  <a:schemeClr val="tx1"/>
                </a:solidFill>
                <a:effectLst/>
                <a:uLnTx/>
                <a:uFillTx/>
                <a:latin typeface="+mn-lt"/>
                <a:ea typeface="+mn-ea"/>
                <a:cs typeface="+mn-cs"/>
              </a:rPr>
              <a:t>3</a:t>
            </a:r>
            <a:r>
              <a:rPr kumimoji="0" lang="zh-CN" altLang="en-US" sz="1465" b="0" i="0" u="none" strike="noStrike" kern="1200" cap="none" spc="0" normalizeH="0" baseline="0" noProof="0" dirty="0">
                <a:ln>
                  <a:noFill/>
                </a:ln>
                <a:solidFill>
                  <a:schemeClr val="tx1"/>
                </a:solidFill>
                <a:effectLst/>
                <a:uLnTx/>
                <a:uFillTx/>
                <a:latin typeface="+mn-lt"/>
                <a:ea typeface="+mn-ea"/>
                <a:cs typeface="+mn-cs"/>
              </a:rPr>
              <a:t>，在</a:t>
            </a:r>
            <a:r>
              <a:rPr lang="en-US" altLang="zh-CN" sz="1460" noProof="0" dirty="0">
                <a:ln>
                  <a:noFill/>
                </a:ln>
                <a:solidFill>
                  <a:schemeClr val="tx1"/>
                </a:solidFill>
                <a:effectLst/>
                <a:uLnTx/>
                <a:uFillTx/>
                <a:sym typeface="+mn-ea"/>
              </a:rPr>
              <a:t>PC</a:t>
            </a:r>
            <a:r>
              <a:rPr lang="zh-CN" altLang="en-US" sz="1460" noProof="0" dirty="0">
                <a:ln>
                  <a:noFill/>
                </a:ln>
                <a:solidFill>
                  <a:schemeClr val="tx1"/>
                </a:solidFill>
                <a:effectLst/>
                <a:uLnTx/>
                <a:uFillTx/>
                <a:sym typeface="+mn-ea"/>
              </a:rPr>
              <a:t>端畅想之星电子书平台</a:t>
            </a:r>
            <a:r>
              <a:rPr kumimoji="0" lang="zh-CN" altLang="en-US" sz="1465" b="0" i="0" u="none" strike="noStrike" kern="1200" cap="none" spc="0" normalizeH="0" baseline="0" noProof="0" dirty="0">
                <a:ln>
                  <a:noFill/>
                </a:ln>
                <a:solidFill>
                  <a:schemeClr val="tx1"/>
                </a:solidFill>
                <a:effectLst/>
                <a:uLnTx/>
                <a:uFillTx/>
                <a:latin typeface="+mn-lt"/>
                <a:ea typeface="+mn-ea"/>
                <a:cs typeface="+mn-cs"/>
              </a:rPr>
              <a:t>找到一本与自己所学学科相关的书   </a:t>
            </a:r>
          </a:p>
        </p:txBody>
      </p:sp>
    </p:spTree>
  </p:cSld>
  <p:clrMapOvr>
    <a:masterClrMapping/>
  </p:clrMapOvr>
  <p:transition>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85195" y="1080786"/>
            <a:ext cx="8776503" cy="4696428"/>
          </a:xfrm>
          <a:prstGeom prst="rect">
            <a:avLst/>
          </a:prstGeom>
          <a:solidFill>
            <a:schemeClr val="bg1"/>
          </a:solidFill>
          <a:ln w="76200">
            <a:solidFill>
              <a:schemeClr val="accent1"/>
            </a:solidFill>
          </a:ln>
          <a:effectLst>
            <a:outerShdw blurRad="165100" sx="102000" sy="102000" algn="ctr" rotWithShape="0">
              <a:prstClr val="black">
                <a:alpha val="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矩形 1"/>
          <p:cNvSpPr/>
          <p:nvPr/>
        </p:nvSpPr>
        <p:spPr>
          <a:xfrm>
            <a:off x="671332" y="2020506"/>
            <a:ext cx="7801337" cy="29268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17" name="文本框 16"/>
          <p:cNvSpPr txBox="1"/>
          <p:nvPr/>
        </p:nvSpPr>
        <p:spPr>
          <a:xfrm>
            <a:off x="3956685" y="3242461"/>
            <a:ext cx="2788920" cy="506730"/>
          </a:xfrm>
          <a:prstGeom prst="rect">
            <a:avLst/>
          </a:prstGeom>
          <a:noFill/>
        </p:spPr>
        <p:txBody>
          <a:bodyPr wrap="square" rtlCol="0">
            <a:spAutoFit/>
            <a:scene3d>
              <a:camera prst="orthographicFront"/>
              <a:lightRig rig="threePt" dir="t"/>
            </a:scene3d>
            <a:sp3d contourW="12700"/>
          </a:bodyPr>
          <a:lstStyle/>
          <a:p>
            <a:pPr marL="0" marR="0" lvl="0" indent="0" algn="dist" defTabSz="914400" rtl="0" eaLnBrk="1" fontAlgn="auto" latinLnBrk="0" hangingPunct="1">
              <a:lnSpc>
                <a:spcPct val="100000"/>
              </a:lnSpc>
              <a:spcBef>
                <a:spcPts val="0"/>
              </a:spcBef>
              <a:spcAft>
                <a:spcPts val="0"/>
              </a:spcAft>
              <a:buClrTx/>
              <a:buSzTx/>
              <a:buFontTx/>
              <a:buNone/>
              <a:defRPr/>
            </a:pPr>
            <a:r>
              <a:rPr kumimoji="0" lang="zh-CN" altLang="en-US" sz="2700" b="1" i="0" u="none" strike="noStrike" kern="1200" cap="none" spc="0" normalizeH="0" baseline="0" noProof="0" dirty="0">
                <a:ln>
                  <a:noFill/>
                </a:ln>
                <a:solidFill>
                  <a:schemeClr val="bg1"/>
                </a:solidFill>
                <a:effectLst/>
                <a:uLnTx/>
                <a:uFillTx/>
                <a:latin typeface="宋体" panose="02010600030101010101" pitchFamily="2" charset="-122"/>
                <a:ea typeface="宋体" panose="02010600030101010101" pitchFamily="2" charset="-122"/>
                <a:cs typeface="+mn-ea"/>
                <a:sym typeface="+mn-lt"/>
              </a:rPr>
              <a:t>典型案例</a:t>
            </a:r>
          </a:p>
        </p:txBody>
      </p:sp>
      <p:sp>
        <p:nvSpPr>
          <p:cNvPr id="21" name="文本框 20"/>
          <p:cNvSpPr txBox="1"/>
          <p:nvPr/>
        </p:nvSpPr>
        <p:spPr>
          <a:xfrm>
            <a:off x="2500601" y="3075726"/>
            <a:ext cx="530916" cy="92333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5400" dirty="0">
                <a:solidFill>
                  <a:schemeClr val="bg1"/>
                </a:solidFill>
                <a:latin typeface="宋体" panose="02010600030101010101" pitchFamily="2" charset="-122"/>
                <a:cs typeface="+mn-ea"/>
                <a:sym typeface="+mn-lt"/>
              </a:rPr>
              <a:t>3</a:t>
            </a:r>
            <a:endParaRPr kumimoji="0" lang="zh-CN" altLang="en-US" sz="5400" i="0" u="none" strike="noStrike" kern="1200" cap="none" spc="0" normalizeH="0" baseline="0" noProof="0" dirty="0">
              <a:ln>
                <a:noFill/>
              </a:ln>
              <a:solidFill>
                <a:schemeClr val="bg1"/>
              </a:solidFill>
              <a:effectLst/>
              <a:uLnTx/>
              <a:uFillTx/>
              <a:latin typeface="宋体" panose="02010600030101010101" pitchFamily="2" charset="-122"/>
              <a:ea typeface="宋体" panose="02010600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p:wipe/>
      </p:transition>
    </mc:Choice>
    <mc:Fallback xmlns="">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000"/>
                                        <p:tgtEl>
                                          <p:spTgt spid="17"/>
                                        </p:tgtEl>
                                      </p:cBhvr>
                                    </p:animEffect>
                                    <p:anim calcmode="lin" valueType="num">
                                      <p:cBhvr>
                                        <p:cTn id="14" dur="1000" fill="hold"/>
                                        <p:tgtEl>
                                          <p:spTgt spid="17"/>
                                        </p:tgtEl>
                                        <p:attrNameLst>
                                          <p:attrName>ppt_x</p:attrName>
                                        </p:attrNameLst>
                                      </p:cBhvr>
                                      <p:tavLst>
                                        <p:tav tm="0">
                                          <p:val>
                                            <p:strVal val="#ppt_x"/>
                                          </p:val>
                                        </p:tav>
                                        <p:tav tm="100000">
                                          <p:val>
                                            <p:strVal val="#ppt_x"/>
                                          </p:val>
                                        </p:tav>
                                      </p:tavLst>
                                    </p:anim>
                                    <p:anim calcmode="lin" valueType="num">
                                      <p:cBhvr>
                                        <p:cTn id="1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Box 8"/>
          <p:cNvSpPr txBox="1"/>
          <p:nvPr/>
        </p:nvSpPr>
        <p:spPr>
          <a:xfrm>
            <a:off x="2446020" y="481965"/>
            <a:ext cx="4296410" cy="415290"/>
          </a:xfrm>
          <a:prstGeom prst="rect">
            <a:avLst/>
          </a:prstGeom>
          <a:noFill/>
        </p:spPr>
        <p:txBody>
          <a:bodyPr wrap="square" lIns="0" tIns="0" rIns="0" bIns="0" rtlCol="0" anchor="ct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zh-CN" altLang="en-US" sz="270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rPr>
              <a:t>数字图书馆推广工程</a:t>
            </a:r>
            <a:r>
              <a:rPr lang="en-US" altLang="zh-CN" sz="270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rPr>
              <a:t>Web</a:t>
            </a:r>
            <a:r>
              <a:rPr lang="zh-CN" altLang="en-US" sz="270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rPr>
              <a:t>服务</a:t>
            </a:r>
            <a:endParaRPr lang="zh-CN" altLang="en-US" sz="2700" dirty="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p:txBody>
      </p:sp>
      <p:pic>
        <p:nvPicPr>
          <p:cNvPr id="41993" name="Picture 2"/>
          <p:cNvPicPr>
            <a:picLocks noChangeAspect="1"/>
          </p:cNvPicPr>
          <p:nvPr/>
        </p:nvPicPr>
        <p:blipFill>
          <a:blip r:embed="rId3" cstate="print"/>
          <a:stretch>
            <a:fillRect/>
          </a:stretch>
        </p:blipFill>
        <p:spPr>
          <a:xfrm>
            <a:off x="4537234" y="2616518"/>
            <a:ext cx="4075510" cy="2900363"/>
          </a:xfrm>
          <a:prstGeom prst="rect">
            <a:avLst/>
          </a:prstGeom>
          <a:noFill/>
          <a:ln w="9525">
            <a:solidFill>
              <a:schemeClr val="accent1">
                <a:lumMod val="40000"/>
                <a:lumOff val="60000"/>
              </a:schemeClr>
            </a:solidFill>
          </a:ln>
        </p:spPr>
      </p:pic>
      <p:pic>
        <p:nvPicPr>
          <p:cNvPr id="41994" name="Picture 2"/>
          <p:cNvPicPr>
            <a:picLocks noChangeAspect="1"/>
          </p:cNvPicPr>
          <p:nvPr/>
        </p:nvPicPr>
        <p:blipFill>
          <a:blip r:embed="rId4" cstate="print"/>
          <a:stretch>
            <a:fillRect/>
          </a:stretch>
        </p:blipFill>
        <p:spPr>
          <a:xfrm>
            <a:off x="606266" y="2042875"/>
            <a:ext cx="4277916" cy="2484834"/>
          </a:xfrm>
          <a:prstGeom prst="rect">
            <a:avLst/>
          </a:prstGeom>
          <a:noFill/>
          <a:ln w="9525">
            <a:solidFill>
              <a:schemeClr val="accent1">
                <a:lumMod val="40000"/>
                <a:lumOff val="60000"/>
              </a:schemeClr>
            </a:solidFill>
          </a:ln>
        </p:spPr>
      </p:pic>
    </p:spTree>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Box 8"/>
          <p:cNvSpPr txBox="1"/>
          <p:nvPr/>
        </p:nvSpPr>
        <p:spPr>
          <a:xfrm>
            <a:off x="2302351" y="506095"/>
            <a:ext cx="4488180" cy="415290"/>
          </a:xfrm>
          <a:prstGeom prst="rect">
            <a:avLst/>
          </a:prstGeom>
          <a:noFill/>
        </p:spPr>
        <p:txBody>
          <a:bodyPr wrap="square" lIns="0" tIns="0" rIns="0" bIns="0" rtlCol="0" anchor="ct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zh-CN" altLang="en-US" sz="270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rPr>
              <a:t>掌上国图微信公众号全国推广</a:t>
            </a:r>
            <a:endParaRPr lang="zh-CN" altLang="en-US" sz="2700" dirty="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p:txBody>
      </p:sp>
      <p:pic>
        <p:nvPicPr>
          <p:cNvPr id="43017" name="图片 3"/>
          <p:cNvPicPr>
            <a:picLocks noChangeAspect="1"/>
          </p:cNvPicPr>
          <p:nvPr/>
        </p:nvPicPr>
        <p:blipFill>
          <a:blip r:embed="rId3" cstate="print"/>
          <a:stretch>
            <a:fillRect/>
          </a:stretch>
        </p:blipFill>
        <p:spPr>
          <a:xfrm>
            <a:off x="781526" y="1801178"/>
            <a:ext cx="2169319" cy="3857625"/>
          </a:xfrm>
          <a:prstGeom prst="rect">
            <a:avLst/>
          </a:prstGeom>
          <a:noFill/>
          <a:ln w="9525">
            <a:solidFill>
              <a:schemeClr val="accent1">
                <a:lumMod val="40000"/>
                <a:lumOff val="60000"/>
              </a:schemeClr>
            </a:solidFill>
          </a:ln>
        </p:spPr>
      </p:pic>
      <p:pic>
        <p:nvPicPr>
          <p:cNvPr id="43018" name="图片 2"/>
          <p:cNvPicPr>
            <a:picLocks noChangeAspect="1"/>
          </p:cNvPicPr>
          <p:nvPr/>
        </p:nvPicPr>
        <p:blipFill>
          <a:blip r:embed="rId4" cstate="print"/>
          <a:stretch>
            <a:fillRect/>
          </a:stretch>
        </p:blipFill>
        <p:spPr>
          <a:xfrm>
            <a:off x="3461861" y="1801178"/>
            <a:ext cx="2169319" cy="3857625"/>
          </a:xfrm>
          <a:prstGeom prst="rect">
            <a:avLst/>
          </a:prstGeom>
          <a:noFill/>
          <a:ln w="9525">
            <a:solidFill>
              <a:schemeClr val="accent1">
                <a:lumMod val="40000"/>
                <a:lumOff val="60000"/>
              </a:schemeClr>
            </a:solidFill>
          </a:ln>
        </p:spPr>
      </p:pic>
      <p:pic>
        <p:nvPicPr>
          <p:cNvPr id="45065" name="图片 3"/>
          <p:cNvPicPr>
            <a:picLocks noChangeAspect="1"/>
          </p:cNvPicPr>
          <p:nvPr/>
        </p:nvPicPr>
        <p:blipFill>
          <a:blip r:embed="rId5" cstate="print"/>
          <a:stretch>
            <a:fillRect/>
          </a:stretch>
        </p:blipFill>
        <p:spPr>
          <a:xfrm>
            <a:off x="6142196" y="1801178"/>
            <a:ext cx="2170271" cy="3857625"/>
          </a:xfrm>
          <a:prstGeom prst="rect">
            <a:avLst/>
          </a:prstGeom>
          <a:noFill/>
          <a:ln w="9525">
            <a:solidFill>
              <a:schemeClr val="accent1">
                <a:lumMod val="40000"/>
                <a:lumOff val="60000"/>
              </a:schemeClr>
            </a:solidFill>
          </a:ln>
        </p:spPr>
      </p:pic>
    </p:spTree>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Box 8"/>
          <p:cNvSpPr txBox="1"/>
          <p:nvPr/>
        </p:nvSpPr>
        <p:spPr>
          <a:xfrm>
            <a:off x="2667476" y="542290"/>
            <a:ext cx="3542348" cy="415290"/>
          </a:xfrm>
          <a:prstGeom prst="rect">
            <a:avLst/>
          </a:prstGeom>
          <a:noFill/>
        </p:spPr>
        <p:txBody>
          <a:bodyPr wrap="square" lIns="0" tIns="0" rIns="0" bIns="0" rtlCol="0" anchor="ct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zh-CN" altLang="en-US" sz="2700" dirty="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rPr>
              <a:t>文津发现系统整合服务</a:t>
            </a:r>
          </a:p>
        </p:txBody>
      </p:sp>
      <p:pic>
        <p:nvPicPr>
          <p:cNvPr id="44041" name="Picture 2"/>
          <p:cNvPicPr>
            <a:picLocks noChangeAspect="1"/>
          </p:cNvPicPr>
          <p:nvPr/>
        </p:nvPicPr>
        <p:blipFill>
          <a:blip r:embed="rId3" cstate="print"/>
          <a:stretch>
            <a:fillRect/>
          </a:stretch>
        </p:blipFill>
        <p:spPr>
          <a:xfrm>
            <a:off x="761048" y="2003584"/>
            <a:ext cx="3838575" cy="2464594"/>
          </a:xfrm>
          <a:prstGeom prst="rect">
            <a:avLst/>
          </a:prstGeom>
          <a:noFill/>
          <a:ln w="9525">
            <a:solidFill>
              <a:schemeClr val="accent1">
                <a:lumMod val="40000"/>
                <a:lumOff val="60000"/>
              </a:schemeClr>
            </a:solidFill>
          </a:ln>
          <a:effectLst>
            <a:prstShdw prst="shdw17" dist="17961" dir="2699999">
              <a:srgbClr val="708688"/>
            </a:prstShdw>
          </a:effectLst>
        </p:spPr>
      </p:pic>
      <p:pic>
        <p:nvPicPr>
          <p:cNvPr id="44042" name="Picture 3" descr="C:\Users\Administrator\Documents\Tencent Files\746642389\Image\C2C\5E0E8AAFBE3036AF30FA7665E121C4C8.png"/>
          <p:cNvPicPr>
            <a:picLocks noChangeAspect="1"/>
          </p:cNvPicPr>
          <p:nvPr/>
        </p:nvPicPr>
        <p:blipFill>
          <a:blip r:embed="rId4" cstate="print"/>
          <a:stretch>
            <a:fillRect/>
          </a:stretch>
        </p:blipFill>
        <p:spPr>
          <a:xfrm>
            <a:off x="4517231" y="3231595"/>
            <a:ext cx="3890963" cy="2303859"/>
          </a:xfrm>
          <a:prstGeom prst="rect">
            <a:avLst/>
          </a:prstGeom>
          <a:noFill/>
          <a:ln w="9525">
            <a:solidFill>
              <a:schemeClr val="accent1">
                <a:lumMod val="40000"/>
                <a:lumOff val="60000"/>
              </a:schemeClr>
            </a:solidFill>
          </a:ln>
        </p:spPr>
      </p:pic>
    </p:spTree>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Box 8"/>
          <p:cNvSpPr txBox="1"/>
          <p:nvPr/>
        </p:nvSpPr>
        <p:spPr>
          <a:xfrm>
            <a:off x="2520067" y="590550"/>
            <a:ext cx="3828574" cy="415290"/>
          </a:xfrm>
          <a:prstGeom prst="rect">
            <a:avLst/>
          </a:prstGeom>
          <a:noFill/>
        </p:spPr>
        <p:txBody>
          <a:bodyPr wrap="square" lIns="0" tIns="0" rIns="0" bIns="0" rtlCol="0" anchor="ct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zh-CN" altLang="en-US" sz="2700" dirty="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rPr>
              <a:t>中国人民大学专业资源库</a:t>
            </a:r>
          </a:p>
        </p:txBody>
      </p:sp>
      <p:pic>
        <p:nvPicPr>
          <p:cNvPr id="1026" name="图片 13" descr="Screenshot_20180609-211152"/>
          <p:cNvPicPr>
            <a:picLocks noChangeAspect="1" noChangeArrowheads="1"/>
          </p:cNvPicPr>
          <p:nvPr/>
        </p:nvPicPr>
        <p:blipFill>
          <a:blip r:embed="rId3" cstate="print"/>
          <a:srcRect/>
          <a:stretch>
            <a:fillRect/>
          </a:stretch>
        </p:blipFill>
        <p:spPr bwMode="auto">
          <a:xfrm>
            <a:off x="6019579" y="1804313"/>
            <a:ext cx="2384151" cy="3869872"/>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613165" y="2208089"/>
            <a:ext cx="5123607" cy="2840158"/>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Box 8"/>
          <p:cNvSpPr txBox="1"/>
          <p:nvPr/>
        </p:nvSpPr>
        <p:spPr>
          <a:xfrm>
            <a:off x="2729865" y="522470"/>
            <a:ext cx="3684270" cy="415290"/>
          </a:xfrm>
          <a:prstGeom prst="rect">
            <a:avLst/>
          </a:prstGeom>
          <a:noFill/>
        </p:spPr>
        <p:txBody>
          <a:bodyPr wrap="square" lIns="0" tIns="0" rIns="0" bIns="0" rtlCol="0" anchor="ctr">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zh-CN" altLang="en-US" sz="2700" dirty="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rPr>
              <a:t>东莞图书馆</a:t>
            </a:r>
            <a:r>
              <a:rPr lang="en-US" altLang="zh-CN" sz="2700" dirty="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rPr>
              <a:t>PDA</a:t>
            </a:r>
            <a:r>
              <a:rPr lang="zh-CN" altLang="en-US" sz="2700" dirty="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rPr>
              <a:t>推广服务</a:t>
            </a:r>
          </a:p>
        </p:txBody>
      </p:sp>
      <p:pic>
        <p:nvPicPr>
          <p:cNvPr id="48137" name="Picture 2" descr="111"/>
          <p:cNvPicPr>
            <a:picLocks noChangeAspect="1"/>
          </p:cNvPicPr>
          <p:nvPr/>
        </p:nvPicPr>
        <p:blipFill>
          <a:blip r:embed="rId3" cstate="print"/>
          <a:srcRect t="7887" b="8394"/>
          <a:stretch>
            <a:fillRect/>
          </a:stretch>
        </p:blipFill>
        <p:spPr>
          <a:xfrm>
            <a:off x="1231106" y="2015014"/>
            <a:ext cx="2271713" cy="3381851"/>
          </a:xfrm>
          <a:prstGeom prst="rect">
            <a:avLst/>
          </a:prstGeom>
          <a:noFill/>
          <a:ln w="9525">
            <a:solidFill>
              <a:schemeClr val="accent1">
                <a:lumMod val="40000"/>
                <a:lumOff val="60000"/>
              </a:schemeClr>
            </a:solidFill>
          </a:ln>
        </p:spPr>
      </p:pic>
      <p:pic>
        <p:nvPicPr>
          <p:cNvPr id="48138" name="Picture 3"/>
          <p:cNvPicPr>
            <a:picLocks noChangeAspect="1"/>
          </p:cNvPicPr>
          <p:nvPr/>
        </p:nvPicPr>
        <p:blipFill>
          <a:blip r:embed="rId4" cstate="print"/>
          <a:stretch>
            <a:fillRect/>
          </a:stretch>
        </p:blipFill>
        <p:spPr>
          <a:xfrm>
            <a:off x="3933587" y="2178844"/>
            <a:ext cx="4071938" cy="3053954"/>
          </a:xfrm>
          <a:prstGeom prst="rect">
            <a:avLst/>
          </a:prstGeom>
          <a:noFill/>
          <a:ln w="9525">
            <a:solidFill>
              <a:schemeClr val="accent1">
                <a:lumMod val="40000"/>
                <a:lumOff val="60000"/>
              </a:schemeClr>
            </a:solidFill>
          </a:ln>
        </p:spPr>
      </p:pic>
    </p:spTree>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Box 8"/>
          <p:cNvSpPr txBox="1"/>
          <p:nvPr/>
        </p:nvSpPr>
        <p:spPr>
          <a:xfrm>
            <a:off x="2336959" y="532448"/>
            <a:ext cx="4470559" cy="368935"/>
          </a:xfrm>
          <a:prstGeom prst="rect">
            <a:avLst/>
          </a:prstGeom>
          <a:noFill/>
        </p:spPr>
        <p:txBody>
          <a:bodyPr wrap="square" lIns="0" tIns="0" rIns="0" bIns="0" rtlCol="0" anchor="ctr">
            <a:spAutoFit/>
          </a:bodyPr>
          <a:lstStyle/>
          <a:p>
            <a:pPr algn="ctr"/>
            <a:r>
              <a:rPr lang="en-US" altLang="zh-CN" sz="2400" dirty="0">
                <a:solidFill>
                  <a:schemeClr val="bg1"/>
                </a:solidFill>
                <a:latin typeface="宋体" panose="02010600030101010101" pitchFamily="2" charset="-122"/>
                <a:ea typeface="宋体" panose="02010600030101010101" pitchFamily="2" charset="-122"/>
                <a:cs typeface="+mn-ea"/>
                <a:sym typeface="+mn-lt"/>
              </a:rPr>
              <a:t>1.1 </a:t>
            </a:r>
            <a:r>
              <a:rPr lang="zh-CN" altLang="en-US" sz="2400" dirty="0">
                <a:solidFill>
                  <a:schemeClr val="bg1"/>
                </a:solidFill>
                <a:latin typeface="宋体" panose="02010600030101010101" pitchFamily="2" charset="-122"/>
                <a:ea typeface="宋体" panose="02010600030101010101" pitchFamily="2" charset="-122"/>
                <a:cs typeface="+mn-ea"/>
                <a:sym typeface="+mn-lt"/>
              </a:rPr>
              <a:t>畅想之星概况</a:t>
            </a:r>
          </a:p>
        </p:txBody>
      </p:sp>
      <p:sp>
        <p:nvSpPr>
          <p:cNvPr id="2" name="文本框 1"/>
          <p:cNvSpPr txBox="1"/>
          <p:nvPr/>
        </p:nvSpPr>
        <p:spPr>
          <a:xfrm>
            <a:off x="179705" y="1433195"/>
            <a:ext cx="8507095" cy="4707890"/>
          </a:xfrm>
          <a:prstGeom prst="rect">
            <a:avLst/>
          </a:prstGeom>
          <a:noFill/>
        </p:spPr>
        <p:txBody>
          <a:bodyPr wrap="square" rtlCol="0">
            <a:spAutoFit/>
          </a:bodyPr>
          <a:lstStyle/>
          <a:p>
            <a:pPr marL="342900" indent="-342900" algn="l">
              <a:lnSpc>
                <a:spcPct val="150000"/>
              </a:lnSpc>
              <a:buSzPct val="100000"/>
            </a:pPr>
            <a:r>
              <a:rPr lang="zh-CN" altLang="zh-CN" sz="2000" dirty="0">
                <a:solidFill>
                  <a:srgbClr val="000000"/>
                </a:solidFill>
                <a:latin typeface="宋体" panose="02010600030101010101" pitchFamily="2" charset="-122"/>
                <a:ea typeface="宋体" panose="02010600030101010101" pitchFamily="2" charset="-122"/>
              </a:rPr>
              <a:t>        畅想之星馆配电子书平台，是面向B2B馆配电子图书市场，和出版社深度合作建立的集版权管理、新书发布、电子书采购、销售、阅读与知识发现于一体的综合性服务平台。目前该平台已经有</a:t>
            </a:r>
            <a:r>
              <a:rPr lang="zh-CN" altLang="zh-CN" sz="2000" b="1" u="sng"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550余家供货商</a:t>
            </a:r>
            <a:r>
              <a:rPr lang="zh-CN" altLang="zh-CN" sz="2000" dirty="0">
                <a:solidFill>
                  <a:schemeClr val="tx1"/>
                </a:solidFill>
                <a:latin typeface="宋体" panose="02010600030101010101" pitchFamily="2" charset="-122"/>
                <a:ea typeface="宋体" panose="02010600030101010101" pitchFamily="2" charset="-122"/>
              </a:rPr>
              <a:t>入驻</a:t>
            </a:r>
            <a:r>
              <a:rPr lang="zh-CN" altLang="zh-CN" sz="2000" dirty="0">
                <a:solidFill>
                  <a:srgbClr val="000000"/>
                </a:solidFill>
                <a:latin typeface="宋体" panose="02010600030101010101" pitchFamily="2" charset="-122"/>
                <a:ea typeface="宋体" panose="02010600030101010101" pitchFamily="2" charset="-122"/>
              </a:rPr>
              <a:t>，提供中文、民国和古籍电子图书服务，其中中文电子书总数量超过</a:t>
            </a:r>
            <a:r>
              <a:rPr lang="zh-CN" altLang="zh-CN" sz="2000" b="1" u="sng"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39万</a:t>
            </a:r>
            <a:r>
              <a:rPr lang="zh-CN" altLang="zh-CN" sz="2000" dirty="0">
                <a:solidFill>
                  <a:srgbClr val="000000"/>
                </a:solidFill>
                <a:latin typeface="宋体" panose="02010600030101010101" pitchFamily="2" charset="-122"/>
                <a:ea typeface="宋体" panose="02010600030101010101" pitchFamily="2" charset="-122"/>
              </a:rPr>
              <a:t>品种，</a:t>
            </a:r>
            <a:r>
              <a:rPr lang="zh-CN" altLang="zh-CN" sz="2000" b="1" u="sng"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每周</a:t>
            </a:r>
            <a:r>
              <a:rPr lang="zh-CN" altLang="zh-CN" sz="2000" dirty="0">
                <a:solidFill>
                  <a:srgbClr val="000000"/>
                </a:solidFill>
                <a:latin typeface="宋体" panose="02010600030101010101" pitchFamily="2" charset="-122"/>
                <a:ea typeface="宋体" panose="02010600030101010101" pitchFamily="2" charset="-122"/>
              </a:rPr>
              <a:t>更新</a:t>
            </a:r>
            <a:r>
              <a:rPr lang="zh-CN" altLang="zh-CN" sz="2000" b="1" u="sng"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2000种</a:t>
            </a:r>
            <a:r>
              <a:rPr lang="zh-CN" altLang="zh-CN" sz="2000" dirty="0">
                <a:solidFill>
                  <a:srgbClr val="000000"/>
                </a:solidFill>
                <a:latin typeface="宋体" panose="02010600030101010101" pitchFamily="2" charset="-122"/>
                <a:ea typeface="宋体" panose="02010600030101010101" pitchFamily="2" charset="-122"/>
              </a:rPr>
              <a:t>电子书,年更新不低于10万种；</a:t>
            </a:r>
            <a:r>
              <a:rPr lang="zh-CN" altLang="zh-CN" sz="2000" b="1" u="sng"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民国电子书10万种，古籍电子书7.5万种，地方志3万种，标准电子书5万种</a:t>
            </a:r>
            <a:r>
              <a:rPr lang="zh-CN" altLang="zh-CN" sz="2000" dirty="0">
                <a:solidFill>
                  <a:srgbClr val="000000"/>
                </a:solidFill>
                <a:latin typeface="宋体" panose="02010600030101010101" pitchFamily="2" charset="-122"/>
                <a:ea typeface="宋体" panose="02010600030101010101" pitchFamily="2" charset="-122"/>
              </a:rPr>
              <a:t>。涉及学科包括哲学、经济学、法学、教育学、文学、历史学、理学、工学、农学、医学、军事学、管理学和艺术学十三大门类。畅想之星主推学术类的新书，相比同类产品数量为最多。该业务目前已服务的客户超过</a:t>
            </a:r>
            <a:r>
              <a:rPr lang="zh-CN" altLang="zh-CN" sz="2000" b="1" u="sng" dirty="0">
                <a:ln w="22225">
                  <a:solidFill>
                    <a:schemeClr val="accent2"/>
                  </a:solidFill>
                  <a:prstDash val="solid"/>
                </a:ln>
                <a:solidFill>
                  <a:schemeClr val="accent2">
                    <a:lumMod val="40000"/>
                    <a:lumOff val="60000"/>
                  </a:schemeClr>
                </a:solidFill>
                <a:effectLst/>
                <a:latin typeface="宋体" panose="02010600030101010101" pitchFamily="2" charset="-122"/>
                <a:ea typeface="宋体" panose="02010600030101010101" pitchFamily="2" charset="-122"/>
              </a:rPr>
              <a:t>1500家</a:t>
            </a:r>
            <a:r>
              <a:rPr lang="zh-CN" altLang="zh-CN" sz="2000" dirty="0">
                <a:solidFill>
                  <a:srgbClr val="000000"/>
                </a:solidFill>
                <a:latin typeface="宋体" panose="02010600030101010101" pitchFamily="2" charset="-122"/>
                <a:ea typeface="宋体" panose="02010600030101010101" pitchFamily="2" charset="-122"/>
              </a:rPr>
              <a:t>，包括中国人民大学、国家图书馆</a:t>
            </a:r>
            <a:r>
              <a:rPr lang="en-US" altLang="zh-CN" sz="2000" dirty="0">
                <a:solidFill>
                  <a:srgbClr val="000000"/>
                </a:solidFill>
                <a:latin typeface="宋体" panose="02010600030101010101" pitchFamily="2" charset="-122"/>
                <a:ea typeface="宋体" panose="02010600030101010101" pitchFamily="2" charset="-122"/>
              </a:rPr>
              <a:t>......</a:t>
            </a:r>
          </a:p>
        </p:txBody>
      </p:sp>
    </p:spTree>
  </p:cSld>
  <p:clrMapOvr>
    <a:masterClrMapping/>
  </p:clrMapOvr>
  <mc:AlternateContent xmlns:mc="http://schemas.openxmlformats.org/markup-compatibility/2006" xmlns:p14="http://schemas.microsoft.com/office/powerpoint/2010/main">
    <mc:Choice Requires="p14">
      <p:transition spd="slow" p14:dur="1500">
        <p:wipe/>
      </p:transition>
    </mc:Choice>
    <mc:Fallback xmlns="">
      <p:transition spd="slow">
        <p:wip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Box 8"/>
          <p:cNvSpPr txBox="1"/>
          <p:nvPr/>
        </p:nvSpPr>
        <p:spPr>
          <a:xfrm>
            <a:off x="2488021" y="546600"/>
            <a:ext cx="4167188" cy="415290"/>
          </a:xfrm>
          <a:prstGeom prst="rect">
            <a:avLst/>
          </a:prstGeom>
          <a:noFill/>
        </p:spPr>
        <p:txBody>
          <a:bodyPr wrap="square" lIns="0" tIns="0" rIns="0" bIns="0" rtlCol="0" anchor="ct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zh-CN" altLang="en-US" sz="2700" dirty="0">
                <a:ln>
                  <a:noFill/>
                </a:ln>
                <a:solidFill>
                  <a:schemeClr val="lt1"/>
                </a:solidFill>
                <a:effectLst/>
                <a:uLnTx/>
                <a:uFillTx/>
                <a:latin typeface="宋体" panose="02010600030101010101" pitchFamily="2" charset="-122"/>
                <a:ea typeface="宋体" panose="02010600030101010101" pitchFamily="2" charset="-122"/>
                <a:sym typeface="+mn-ea"/>
              </a:rPr>
              <a:t>长沙图书馆为党政机关服务</a:t>
            </a:r>
            <a:endParaRPr lang="zh-CN" altLang="en-US" sz="2700" dirty="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p:txBody>
      </p:sp>
      <p:pic>
        <p:nvPicPr>
          <p:cNvPr id="49161" name="图片 11"/>
          <p:cNvPicPr>
            <a:picLocks noChangeAspect="1"/>
          </p:cNvPicPr>
          <p:nvPr/>
        </p:nvPicPr>
        <p:blipFill>
          <a:blip r:embed="rId3" cstate="print"/>
          <a:stretch>
            <a:fillRect/>
          </a:stretch>
        </p:blipFill>
        <p:spPr>
          <a:xfrm>
            <a:off x="1570196" y="1778556"/>
            <a:ext cx="2483644" cy="3888581"/>
          </a:xfrm>
          <a:prstGeom prst="rect">
            <a:avLst/>
          </a:prstGeom>
          <a:noFill/>
          <a:ln w="9525">
            <a:solidFill>
              <a:schemeClr val="accent1">
                <a:lumMod val="40000"/>
                <a:lumOff val="60000"/>
              </a:schemeClr>
            </a:solidFill>
          </a:ln>
        </p:spPr>
      </p:pic>
      <p:pic>
        <p:nvPicPr>
          <p:cNvPr id="49162" name="图片 3"/>
          <p:cNvPicPr>
            <a:picLocks noChangeAspect="1"/>
          </p:cNvPicPr>
          <p:nvPr/>
        </p:nvPicPr>
        <p:blipFill>
          <a:blip r:embed="rId4" cstate="print"/>
          <a:stretch>
            <a:fillRect/>
          </a:stretch>
        </p:blipFill>
        <p:spPr>
          <a:xfrm>
            <a:off x="4260056" y="2438639"/>
            <a:ext cx="3743325" cy="2568178"/>
          </a:xfrm>
          <a:prstGeom prst="rect">
            <a:avLst/>
          </a:prstGeom>
          <a:noFill/>
          <a:ln w="9525">
            <a:solidFill>
              <a:schemeClr val="accent1">
                <a:lumMod val="40000"/>
                <a:lumOff val="60000"/>
              </a:schemeClr>
            </a:solidFill>
          </a:ln>
        </p:spPr>
      </p:pic>
    </p:spTree>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Box 8"/>
          <p:cNvSpPr txBox="1"/>
          <p:nvPr/>
        </p:nvSpPr>
        <p:spPr>
          <a:xfrm>
            <a:off x="2525303" y="532403"/>
            <a:ext cx="4093029" cy="368935"/>
          </a:xfrm>
          <a:prstGeom prst="rect">
            <a:avLst/>
          </a:prstGeom>
          <a:noFill/>
        </p:spPr>
        <p:txBody>
          <a:bodyPr wrap="square" lIns="0" tIns="0" rIns="0" bIns="0" rtlCol="0" anchor="ct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zh-CN" altLang="en-US" sz="2400" dirty="0">
                <a:ln>
                  <a:noFill/>
                </a:ln>
                <a:solidFill>
                  <a:schemeClr val="lt1"/>
                </a:solidFill>
                <a:effectLst/>
                <a:uLnTx/>
                <a:uFillTx/>
                <a:latin typeface="宋体" panose="02010600030101010101" pitchFamily="2" charset="-122"/>
                <a:ea typeface="宋体" panose="02010600030101010101" pitchFamily="2" charset="-122"/>
                <a:sym typeface="+mn-ea"/>
              </a:rPr>
              <a:t>重庆图书馆民国电子书专题库</a:t>
            </a:r>
            <a:endParaRPr lang="zh-CN" altLang="en-US" sz="2400" dirty="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p:txBody>
      </p:sp>
      <p:pic>
        <p:nvPicPr>
          <p:cNvPr id="50185" name="Picture 2"/>
          <p:cNvPicPr>
            <a:picLocks noChangeAspect="1"/>
          </p:cNvPicPr>
          <p:nvPr/>
        </p:nvPicPr>
        <p:blipFill>
          <a:blip r:embed="rId3" cstate="print"/>
          <a:stretch>
            <a:fillRect/>
          </a:stretch>
        </p:blipFill>
        <p:spPr>
          <a:xfrm>
            <a:off x="5329714" y="1834277"/>
            <a:ext cx="2957513" cy="3693319"/>
          </a:xfrm>
          <a:prstGeom prst="rect">
            <a:avLst/>
          </a:prstGeom>
          <a:noFill/>
          <a:ln w="9525">
            <a:noFill/>
          </a:ln>
        </p:spPr>
      </p:pic>
      <p:pic>
        <p:nvPicPr>
          <p:cNvPr id="50186" name="Picture 3"/>
          <p:cNvPicPr>
            <a:picLocks noChangeAspect="1"/>
          </p:cNvPicPr>
          <p:nvPr/>
        </p:nvPicPr>
        <p:blipFill>
          <a:blip r:embed="rId4" cstate="print"/>
          <a:stretch>
            <a:fillRect/>
          </a:stretch>
        </p:blipFill>
        <p:spPr>
          <a:xfrm>
            <a:off x="735569" y="2145030"/>
            <a:ext cx="4064794" cy="3071813"/>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Box 8"/>
          <p:cNvSpPr txBox="1"/>
          <p:nvPr/>
        </p:nvSpPr>
        <p:spPr>
          <a:xfrm>
            <a:off x="2674031" y="618446"/>
            <a:ext cx="3797141" cy="415290"/>
          </a:xfrm>
          <a:prstGeom prst="rect">
            <a:avLst/>
          </a:prstGeom>
          <a:noFill/>
        </p:spPr>
        <p:txBody>
          <a:bodyPr wrap="square" lIns="0" tIns="0" rIns="0" bIns="0" rtlCol="0" anchor="ct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zh-CN" altLang="en-US" sz="2700" dirty="0">
                <a:ln>
                  <a:noFill/>
                </a:ln>
                <a:solidFill>
                  <a:schemeClr val="lt1"/>
                </a:solidFill>
                <a:effectLst/>
                <a:uLnTx/>
                <a:uFillTx/>
                <a:latin typeface="宋体" panose="02010600030101010101" pitchFamily="2" charset="-122"/>
                <a:ea typeface="宋体" panose="02010600030101010101" pitchFamily="2" charset="-122"/>
                <a:sym typeface="+mn-ea"/>
              </a:rPr>
              <a:t>大连图书馆数字阅读空间</a:t>
            </a:r>
            <a:endParaRPr lang="zh-CN" altLang="en-US" sz="2700" dirty="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p:txBody>
      </p:sp>
      <p:pic>
        <p:nvPicPr>
          <p:cNvPr id="51209" name="图片 1" descr="Cache_-257d7c755d023d84."/>
          <p:cNvPicPr>
            <a:picLocks noChangeAspect="1"/>
          </p:cNvPicPr>
          <p:nvPr/>
        </p:nvPicPr>
        <p:blipFill>
          <a:blip r:embed="rId3" cstate="print"/>
          <a:stretch>
            <a:fillRect/>
          </a:stretch>
        </p:blipFill>
        <p:spPr>
          <a:xfrm>
            <a:off x="2163128" y="2037874"/>
            <a:ext cx="4817745" cy="3504724"/>
          </a:xfrm>
          <a:prstGeom prst="rect">
            <a:avLst/>
          </a:prstGeom>
          <a:ln>
            <a:solidFill>
              <a:schemeClr val="accent1">
                <a:lumMod val="40000"/>
                <a:lumOff val="60000"/>
              </a:schemeClr>
            </a:solidFill>
          </a:ln>
        </p:spPr>
      </p:pic>
    </p:spTree>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185195" y="1080786"/>
            <a:ext cx="8776503" cy="4696428"/>
          </a:xfrm>
          <a:prstGeom prst="rect">
            <a:avLst/>
          </a:prstGeom>
          <a:solidFill>
            <a:schemeClr val="bg1"/>
          </a:solidFill>
          <a:ln w="76200">
            <a:solidFill>
              <a:schemeClr val="accent1"/>
            </a:solidFill>
          </a:ln>
          <a:effectLst>
            <a:outerShdw blurRad="165100" sx="102000" sy="102000" algn="ctr" rotWithShape="0">
              <a:prstClr val="black">
                <a:alpha val="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矩形 1"/>
          <p:cNvSpPr/>
          <p:nvPr/>
        </p:nvSpPr>
        <p:spPr>
          <a:xfrm>
            <a:off x="185195" y="2020506"/>
            <a:ext cx="8773610" cy="29268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cs typeface="+mn-ea"/>
              <a:sym typeface="+mn-lt"/>
            </a:endParaRPr>
          </a:p>
        </p:txBody>
      </p:sp>
      <p:sp>
        <p:nvSpPr>
          <p:cNvPr id="5" name="文本框 4"/>
          <p:cNvSpPr txBox="1"/>
          <p:nvPr/>
        </p:nvSpPr>
        <p:spPr>
          <a:xfrm>
            <a:off x="2257496" y="2895688"/>
            <a:ext cx="4989848" cy="1198880"/>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7200" noProof="0" dirty="0">
                <a:solidFill>
                  <a:schemeClr val="bg1"/>
                </a:solidFill>
                <a:latin typeface="宋体" panose="02010600030101010101" pitchFamily="2" charset="-122"/>
                <a:ea typeface="宋体" panose="02010600030101010101" pitchFamily="2" charset="-122"/>
                <a:cs typeface="+mn-ea"/>
                <a:sym typeface="+mn-lt"/>
              </a:rPr>
              <a:t>谢 谢</a:t>
            </a:r>
            <a:endParaRPr kumimoji="0" lang="zh-CN" altLang="en-US" sz="7200" i="0" u="none" strike="noStrike" kern="1200" cap="none" spc="0" normalizeH="0" baseline="0" noProof="0" dirty="0">
              <a:ln>
                <a:noFill/>
              </a:ln>
              <a:solidFill>
                <a:schemeClr val="bg1"/>
              </a:solidFill>
              <a:effectLst/>
              <a:uLnTx/>
              <a:uFillTx/>
              <a:latin typeface="宋体" panose="02010600030101010101" pitchFamily="2" charset="-122"/>
              <a:ea typeface="宋体" panose="02010600030101010101" pitchFamily="2" charset="-122"/>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p:wipe/>
      </p:transition>
    </mc:Choice>
    <mc:Fallback xmlns="">
      <p:transition spd="slow">
        <p:wip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Box 8"/>
          <p:cNvSpPr txBox="1"/>
          <p:nvPr/>
        </p:nvSpPr>
        <p:spPr>
          <a:xfrm>
            <a:off x="2263140" y="531495"/>
            <a:ext cx="4631055" cy="368935"/>
          </a:xfrm>
          <a:prstGeom prst="rect">
            <a:avLst/>
          </a:prstGeom>
          <a:noFill/>
        </p:spPr>
        <p:txBody>
          <a:bodyPr wrap="square" lIns="0" tIns="0" rIns="0" bIns="0" rtlCol="0" anchor="ct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lang="en-US" altLang="zh-CN" sz="240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rPr>
              <a:t>1.2 </a:t>
            </a:r>
            <a:r>
              <a:rPr lang="zh-CN" altLang="en-US" sz="240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rPr>
              <a:t>法兰克福大奖</a:t>
            </a:r>
            <a:r>
              <a:rPr lang="en-US" altLang="zh-CN" sz="240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rPr>
              <a:t>—</a:t>
            </a:r>
            <a:r>
              <a:rPr lang="zh-CN" altLang="en-US" sz="240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rPr>
              <a:t>新商业模式奖</a:t>
            </a:r>
            <a:endParaRPr lang="zh-CN" altLang="en-US" sz="2400" dirty="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p:txBody>
      </p:sp>
      <p:pic>
        <p:nvPicPr>
          <p:cNvPr id="53257" name="图片 1"/>
          <p:cNvPicPr>
            <a:picLocks noChangeAspect="1"/>
          </p:cNvPicPr>
          <p:nvPr/>
        </p:nvPicPr>
        <p:blipFill>
          <a:blip r:embed="rId3" cstate="print"/>
          <a:stretch>
            <a:fillRect/>
          </a:stretch>
        </p:blipFill>
        <p:spPr>
          <a:xfrm>
            <a:off x="691515" y="1526540"/>
            <a:ext cx="7760970" cy="4934585"/>
          </a:xfrm>
          <a:prstGeom prst="rect">
            <a:avLst/>
          </a:prstGeom>
          <a:noFill/>
          <a:ln w="9525">
            <a:noFill/>
          </a:ln>
        </p:spPr>
      </p:pic>
    </p:spTree>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81" name="图片 1"/>
          <p:cNvPicPr>
            <a:picLocks noChangeAspect="1"/>
          </p:cNvPicPr>
          <p:nvPr/>
        </p:nvPicPr>
        <p:blipFill>
          <a:blip r:embed="rId3" cstate="print"/>
          <a:stretch>
            <a:fillRect/>
          </a:stretch>
        </p:blipFill>
        <p:spPr>
          <a:xfrm>
            <a:off x="596900" y="1210310"/>
            <a:ext cx="7818755" cy="5015865"/>
          </a:xfrm>
          <a:prstGeom prst="rect">
            <a:avLst/>
          </a:prstGeom>
          <a:noFill/>
          <a:ln w="9525">
            <a:noFill/>
          </a:ln>
        </p:spPr>
      </p:pic>
      <p:sp>
        <p:nvSpPr>
          <p:cNvPr id="84" name="TextBox 8"/>
          <p:cNvSpPr txBox="1"/>
          <p:nvPr/>
        </p:nvSpPr>
        <p:spPr>
          <a:xfrm>
            <a:off x="2315369" y="479663"/>
            <a:ext cx="4514374" cy="368935"/>
          </a:xfrm>
          <a:prstGeom prst="rect">
            <a:avLst/>
          </a:prstGeom>
          <a:noFill/>
        </p:spPr>
        <p:txBody>
          <a:bodyPr wrap="square" lIns="0" tIns="0" rIns="0" bIns="0" rtlCol="0" anchor="ct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sz="240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rPr>
              <a:t>全国优秀图书馆数字内容供应商</a:t>
            </a:r>
            <a:endParaRPr lang="zh-CN" altLang="en-US" sz="2400" dirty="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18年畅想优秀馆配商"/>
          <p:cNvPicPr>
            <a:picLocks noChangeAspect="1"/>
          </p:cNvPicPr>
          <p:nvPr/>
        </p:nvPicPr>
        <p:blipFill>
          <a:blip r:embed="rId3" cstate="print"/>
          <a:stretch>
            <a:fillRect/>
          </a:stretch>
        </p:blipFill>
        <p:spPr>
          <a:xfrm>
            <a:off x="975360" y="1471295"/>
            <a:ext cx="7124065" cy="4716780"/>
          </a:xfrm>
          <a:prstGeom prst="rect">
            <a:avLst/>
          </a:prstGeom>
        </p:spPr>
      </p:pic>
      <p:sp>
        <p:nvSpPr>
          <p:cNvPr id="84" name="TextBox 8"/>
          <p:cNvSpPr txBox="1"/>
          <p:nvPr/>
        </p:nvSpPr>
        <p:spPr>
          <a:xfrm>
            <a:off x="2315369" y="479663"/>
            <a:ext cx="4514374" cy="368935"/>
          </a:xfrm>
          <a:prstGeom prst="rect">
            <a:avLst/>
          </a:prstGeom>
          <a:noFill/>
        </p:spPr>
        <p:txBody>
          <a:bodyPr wrap="square" lIns="0" tIns="0" rIns="0" bIns="0" rtlCol="0" anchor="ctr">
            <a:spAutoFit/>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sz="240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rPr>
              <a:t>全国优秀图书馆数字内容供应商</a:t>
            </a:r>
            <a:endParaRPr lang="zh-CN" altLang="en-US" sz="2400" dirty="0">
              <a:ln>
                <a:noFill/>
              </a:ln>
              <a:solidFill>
                <a:schemeClr val="lt1"/>
              </a:solidFill>
              <a:effectLst/>
              <a:uLnTx/>
              <a:uFillTx/>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mc:AlternateContent xmlns:mc="http://schemas.openxmlformats.org/markup-compatibility/2006" xmlns:p14="http://schemas.microsoft.com/office/powerpoint/2010/main">
    <mc:Choice Requires="p14">
      <p:transition spd="slow" p14:dur="1500"/>
    </mc:Choice>
    <mc:Fallback xmlns="">
      <p:transition spd="slow"/>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87"/>
  <p:tag name="KSO_WM_UNIT_TYPE" val="b"/>
  <p:tag name="KSO_WM_UNIT_INDEX" val="1"/>
  <p:tag name="KSO_WM_UNIT_ID" val="custom160187_9*b*1"/>
  <p:tag name="KSO_WM_UNIT_CLEAR" val="1"/>
  <p:tag name="KSO_WM_UNIT_LAYERLEVEL" val="1"/>
  <p:tag name="KSO_WM_UNIT_VALUE" val="5"/>
  <p:tag name="KSO_WM_UNIT_ISCONTENTSTITLE" val="1"/>
  <p:tag name="KSO_WM_UNIT_HIGHLIGHT" val="0"/>
  <p:tag name="KSO_WM_UNIT_COMPATIBLE" val="0"/>
  <p:tag name="KSO_WM_UNIT_PRESET_TEXT" val="Contents"/>
</p:tagLst>
</file>

<file path=ppt/tags/tag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21"/>
  <p:tag name="KSO_WM_TEMPLATE_CATEGORY" val="custom"/>
  <p:tag name="KSO_WM_TEMPLATE_INDEX" val="160187"/>
</p:tagLst>
</file>

<file path=ppt/tags/tag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22"/>
  <p:tag name="KSO_WM_TEMPLATE_CATEGORY" val="custom"/>
  <p:tag name="KSO_WM_TEMPLATE_INDEX" val="160187"/>
</p:tagLst>
</file>

<file path=ppt/tags/tag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87"/>
  <p:tag name="KSO_WM_UNIT_TYPE" val="b"/>
  <p:tag name="KSO_WM_UNIT_INDEX" val="1"/>
  <p:tag name="KSO_WM_UNIT_ID" val="custom160187_9*b*1"/>
  <p:tag name="KSO_WM_UNIT_CLEAR" val="1"/>
  <p:tag name="KSO_WM_UNIT_LAYERLEVEL" val="1"/>
  <p:tag name="KSO_WM_UNIT_VALUE" val="5"/>
  <p:tag name="KSO_WM_UNIT_ISCONTENTSTITLE" val="1"/>
  <p:tag name="KSO_WM_UNIT_HIGHLIGHT" val="0"/>
  <p:tag name="KSO_WM_UNIT_COMPATIBLE" val="0"/>
  <p:tag name="KSO_WM_UNIT_PRESET_TEXT" val="Contents"/>
</p:tagLst>
</file>

<file path=ppt/tags/tag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24"/>
  <p:tag name="KSO_WM_TEMPLATE_CATEGORY" val="custom"/>
  <p:tag name="KSO_WM_TEMPLATE_INDEX" val="160187"/>
</p:tagLst>
</file>

<file path=ppt/tags/tag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12"/>
  <p:tag name="KSO_WM_TEMPLATE_CATEGORY" val="custom"/>
  <p:tag name="KSO_WM_TEMPLATE_INDEX" val="160187"/>
</p:tagLst>
</file>

<file path=ppt/tags/tag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87"/>
  <p:tag name="KSO_WM_UNIT_TYPE" val="l_h_f"/>
  <p:tag name="KSO_WM_UNIT_INDEX" val="1_1_1"/>
  <p:tag name="KSO_WM_UNIT_ID" val="custom160187_7*l_h_f*1_1_1"/>
  <p:tag name="KSO_WM_UNIT_CLEAR" val="1"/>
  <p:tag name="KSO_WM_UNIT_LAYERLEVEL" val="1_1_1"/>
  <p:tag name="KSO_WM_UNIT_VALUE" val="16"/>
  <p:tag name="KSO_WM_UNIT_HIGHLIGHT" val="0"/>
  <p:tag name="KSO_WM_UNIT_COMPATIBLE" val="0"/>
  <p:tag name="KSO_WM_UNIT_PRESET_TEXT_INDEX" val="3"/>
  <p:tag name="KSO_WM_UNIT_PRESET_TEXT_LEN" val="21"/>
  <p:tag name="KSO_WM_DIAGRAM_GROUP_CODE" val="l1-1"/>
  <p:tag name="KSO_WM_UNIT_LINE_FORE_SCHEMECOLOR_INDEX" val="13"/>
  <p:tag name="KSO_WM_UNIT_LINE_FILL_TYPE" val="2"/>
  <p:tag name="KSO_WM_UNIT_TEXT_FILL_FORE_SCHEMECOLOR_INDEX" val="13"/>
  <p:tag name="KSO_WM_UNIT_TEXT_FILL_TYPE" val="1"/>
  <p:tag name="KSO_WM_UNIT_USESOURCEFORMAT_APPLY" val="1"/>
  <p:tag name="KSO_WM_UNIT_DIAGRAM_SCHEMECOLOR_ID" val="5"/>
</p:tagLst>
</file>

<file path=ppt/tags/tag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87"/>
  <p:tag name="KSO_WM_UNIT_TYPE" val="l_i"/>
  <p:tag name="KSO_WM_UNIT_INDEX" val="1_1"/>
  <p:tag name="KSO_WM_UNIT_ID" val="custom160187_7*l_i*1_1"/>
  <p:tag name="KSO_WM_UNIT_CLEAR" val="1"/>
  <p:tag name="KSO_WM_UNIT_LAYERLEVEL" val="1_1"/>
  <p:tag name="KSO_WM_DIAGRAM_GROUP_CODE" val="l1-1"/>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5"/>
</p:tagLst>
</file>

<file path=ppt/tags/tag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12"/>
  <p:tag name="KSO_WM_TEMPLATE_CATEGORY" val="custom"/>
  <p:tag name="KSO_WM_TEMPLATE_INDEX" val="160187"/>
</p:tagLst>
</file>

<file path=ppt/tags/tag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87"/>
  <p:tag name="KSO_WM_UNIT_TYPE" val="l_h_f"/>
  <p:tag name="KSO_WM_UNIT_INDEX" val="1_1_1"/>
  <p:tag name="KSO_WM_UNIT_ID" val="custom160187_7*l_h_f*1_1_1"/>
  <p:tag name="KSO_WM_UNIT_CLEAR" val="1"/>
  <p:tag name="KSO_WM_UNIT_LAYERLEVEL" val="1_1_1"/>
  <p:tag name="KSO_WM_UNIT_VALUE" val="16"/>
  <p:tag name="KSO_WM_UNIT_HIGHLIGHT" val="0"/>
  <p:tag name="KSO_WM_UNIT_COMPATIBLE" val="0"/>
  <p:tag name="KSO_WM_UNIT_PRESET_TEXT_INDEX" val="3"/>
  <p:tag name="KSO_WM_UNIT_PRESET_TEXT_LEN" val="21"/>
  <p:tag name="KSO_WM_DIAGRAM_GROUP_CODE" val="l1-1"/>
  <p:tag name="KSO_WM_UNIT_LINE_FORE_SCHEMECOLOR_INDEX" val="13"/>
  <p:tag name="KSO_WM_UNIT_LINE_FILL_TYPE" val="2"/>
  <p:tag name="KSO_WM_UNIT_TEXT_FILL_FORE_SCHEMECOLOR_INDEX" val="13"/>
  <p:tag name="KSO_WM_UNIT_TEXT_FILL_TYPE" val="1"/>
  <p:tag name="KSO_WM_UNIT_USESOURCEFORMAT_APPLY" val="1"/>
  <p:tag name="KSO_WM_UNIT_DIAGRAM_SCHEMECOLOR_ID" val="5"/>
</p:tagLst>
</file>

<file path=ppt/tags/tag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87"/>
  <p:tag name="KSO_WM_UNIT_TYPE" val="l_i"/>
  <p:tag name="KSO_WM_UNIT_INDEX" val="1_1"/>
  <p:tag name="KSO_WM_UNIT_ID" val="custom160187_7*l_i*1_1"/>
  <p:tag name="KSO_WM_UNIT_CLEAR" val="1"/>
  <p:tag name="KSO_WM_UNIT_LAYERLEVEL" val="1_1"/>
  <p:tag name="KSO_WM_DIAGRAM_GROUP_CODE" val="l1-1"/>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5"/>
</p:tagLst>
</file>

<file path=ppt/tags/tag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187"/>
  <p:tag name="KSO_WM_TAG_VERSION" val="1.0"/>
  <p:tag name="KSO_WM_SLIDE_ID" val="custom160187_9"/>
  <p:tag name="KSO_WM_SLIDE_INDEX" val="9"/>
  <p:tag name="KSO_WM_SLIDE_ITEM_CNT" val="2"/>
  <p:tag name="KSO_WM_SLIDE_LAYOUT" val="b_l"/>
  <p:tag name="KSO_WM_SLIDE_LAYOUT_CNT" val="1_1"/>
  <p:tag name="KSO_WM_SLIDE_TYPE" val="contents"/>
  <p:tag name="KSO_WM_BEAUTIFY_FLAG" val="#wm#"/>
  <p:tag name="KSO_WM_DIAGRAM_GROUP_CODE" val="l1-1"/>
</p:tagLst>
</file>

<file path=ppt/tags/tag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87"/>
  <p:tag name="KSO_WM_UNIT_TYPE" val="l_h_f"/>
  <p:tag name="KSO_WM_UNIT_INDEX" val="1_2_1"/>
  <p:tag name="KSO_WM_UNIT_ID" val="custom160187_7*l_h_f*1_2_1"/>
  <p:tag name="KSO_WM_UNIT_CLEAR" val="1"/>
  <p:tag name="KSO_WM_UNIT_LAYERLEVEL" val="1_1_1"/>
  <p:tag name="KSO_WM_UNIT_VALUE" val="16"/>
  <p:tag name="KSO_WM_UNIT_HIGHLIGHT" val="0"/>
  <p:tag name="KSO_WM_UNIT_COMPATIBLE" val="0"/>
  <p:tag name="KSO_WM_UNIT_PRESET_TEXT_INDEX" val="3"/>
  <p:tag name="KSO_WM_UNIT_PRESET_TEXT_LEN" val="21"/>
  <p:tag name="KSO_WM_DIAGRAM_GROUP_CODE" val="l1-1"/>
  <p:tag name="KSO_WM_UNIT_LINE_FORE_SCHEMECOLOR_INDEX" val="13"/>
  <p:tag name="KSO_WM_UNIT_LINE_FILL_TYPE" val="2"/>
  <p:tag name="KSO_WM_UNIT_TEXT_FILL_FORE_SCHEMECOLOR_INDEX" val="13"/>
  <p:tag name="KSO_WM_UNIT_TEXT_FILL_TYPE" val="1"/>
  <p:tag name="KSO_WM_UNIT_USESOURCEFORMAT_APPLY" val="1"/>
  <p:tag name="KSO_WM_UNIT_DIAGRAM_SCHEMECOLOR_ID" val="5"/>
</p:tagLst>
</file>

<file path=ppt/tags/tag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87"/>
  <p:tag name="KSO_WM_UNIT_TYPE" val="l_i"/>
  <p:tag name="KSO_WM_UNIT_INDEX" val="1_2"/>
  <p:tag name="KSO_WM_UNIT_ID" val="custom160187_7*l_i*1_2"/>
  <p:tag name="KSO_WM_UNIT_CLEAR" val="1"/>
  <p:tag name="KSO_WM_UNIT_LAYERLEVEL" val="1_1"/>
  <p:tag name="KSO_WM_DIAGRAM_GROUP_CODE" val="l1-1"/>
  <p:tag name="KSO_WM_UNIT_FILL_FORE_SCHEMECOLOR_INDEX" val="5"/>
  <p:tag name="KSO_WM_UNIT_FILL_TYPE" val="1"/>
  <p:tag name="KSO_WM_UNIT_TEXT_FILL_FORE_SCHEMECOLOR_INDEX" val="14"/>
  <p:tag name="KSO_WM_UNIT_TEXT_FILL_TYPE" val="1"/>
  <p:tag name="KSO_WM_UNIT_USESOURCEFORMAT_APPLY" val="1"/>
  <p:tag name="KSO_WM_UNIT_DIAGRAM_SCHEMECOLOR_ID" val="5"/>
</p:tagLst>
</file>

<file path=ppt/tags/tag2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187"/>
  <p:tag name="KSO_WM_TAG_VERSION" val="1.0"/>
  <p:tag name="KSO_WM_SLIDE_ID" val="custom160187_9"/>
  <p:tag name="KSO_WM_SLIDE_INDEX" val="9"/>
  <p:tag name="KSO_WM_SLIDE_ITEM_CNT" val="4"/>
  <p:tag name="KSO_WM_SLIDE_LAYOUT" val="b_l"/>
  <p:tag name="KSO_WM_SLIDE_LAYOUT_CNT" val="1_1"/>
  <p:tag name="KSO_WM_SLIDE_TYPE" val="contents"/>
  <p:tag name="KSO_WM_BEAUTIFY_FLAG" val="#wm#"/>
  <p:tag name="KSO_WM_DIAGRAM_GROUP_CODE" val="l1-1"/>
</p:tagLst>
</file>

<file path=ppt/tags/tag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87"/>
  <p:tag name="KSO_WM_UNIT_TYPE" val="l_h_f"/>
  <p:tag name="KSO_WM_UNIT_INDEX" val="1_1_1"/>
  <p:tag name="KSO_WM_UNIT_ID" val="custom160187_9*l_h_f*1_1_1"/>
  <p:tag name="KSO_WM_UNIT_CLEAR" val="1"/>
  <p:tag name="KSO_WM_UNIT_LAYERLEVEL" val="1_1_1"/>
  <p:tag name="KSO_WM_UNIT_VALUE" val="16"/>
  <p:tag name="KSO_WM_UNIT_HIGHLIGHT" val="0"/>
  <p:tag name="KSO_WM_UNIT_COMPATIBLE" val="0"/>
  <p:tag name="KSO_WM_UNIT_PRESET_TEXT_INDEX" val="3"/>
  <p:tag name="KSO_WM_UNIT_PRESET_TEXT_LEN" val="21"/>
  <p:tag name="KSO_WM_DIAGRAM_GROUP_CODE" val="l1-1"/>
  <p:tag name="KSO_WM_UNIT_LINE_FORE_SCHEMECOLOR_INDEX" val="13"/>
  <p:tag name="KSO_WM_UNIT_LINE_FILL_TYPE" val="2"/>
  <p:tag name="KSO_WM_UNIT_TEXT_FILL_FORE_SCHEMECOLOR_INDEX" val="13"/>
  <p:tag name="KSO_WM_UNIT_TEXT_FILL_TYPE" val="1"/>
  <p:tag name="KSO_WM_UNIT_USESOURCEFORMAT_APPLY" val="1"/>
</p:tagLst>
</file>

<file path=ppt/tags/tag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87"/>
  <p:tag name="KSO_WM_UNIT_TYPE" val="l_i"/>
  <p:tag name="KSO_WM_UNIT_INDEX" val="1_1"/>
  <p:tag name="KSO_WM_UNIT_ID" val="custom160187_9*l_i*1_1"/>
  <p:tag name="KSO_WM_UNIT_CLEAR" val="1"/>
  <p:tag name="KSO_WM_UNIT_LAYERLEVEL" val="1_1"/>
  <p:tag name="KSO_WM_DIAGRAM_GROUP_CODE" val="l1-1"/>
  <p:tag name="KSO_WM_UNIT_FILL_FORE_SCHEMECOLOR_INDEX" val="5"/>
  <p:tag name="KSO_WM_UNIT_FILL_TYPE" val="1"/>
  <p:tag name="KSO_WM_UNIT_USESOURCEFORMAT_APPLY" val="1"/>
</p:tagLst>
</file>

<file path=ppt/tags/tag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87"/>
  <p:tag name="KSO_WM_UNIT_TYPE" val="l_h_f"/>
  <p:tag name="KSO_WM_UNIT_INDEX" val="1_3_1"/>
  <p:tag name="KSO_WM_UNIT_ID" val="custom160187_9*l_h_f*1_3_1"/>
  <p:tag name="KSO_WM_UNIT_CLEAR" val="1"/>
  <p:tag name="KSO_WM_UNIT_LAYERLEVEL" val="1_1_1"/>
  <p:tag name="KSO_WM_UNIT_VALUE" val="16"/>
  <p:tag name="KSO_WM_UNIT_HIGHLIGHT" val="0"/>
  <p:tag name="KSO_WM_UNIT_COMPATIBLE" val="0"/>
  <p:tag name="KSO_WM_UNIT_PRESET_TEXT_INDEX" val="3"/>
  <p:tag name="KSO_WM_UNIT_PRESET_TEXT_LEN" val="21"/>
  <p:tag name="KSO_WM_DIAGRAM_GROUP_CODE" val="l1-1"/>
  <p:tag name="KSO_WM_UNIT_LINE_FORE_SCHEMECOLOR_INDEX" val="13"/>
  <p:tag name="KSO_WM_UNIT_LINE_FILL_TYPE" val="2"/>
  <p:tag name="KSO_WM_UNIT_TEXT_FILL_FORE_SCHEMECOLOR_INDEX" val="13"/>
  <p:tag name="KSO_WM_UNIT_TEXT_FILL_TYPE" val="1"/>
  <p:tag name="KSO_WM_UNIT_USESOURCEFORMAT_APPLY" val="1"/>
</p:tagLst>
</file>

<file path=ppt/tags/tag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87"/>
  <p:tag name="KSO_WM_UNIT_TYPE" val="l_h_f"/>
  <p:tag name="KSO_WM_UNIT_INDEX" val="1_1_1"/>
  <p:tag name="KSO_WM_UNIT_ID" val="custom160187_9*l_h_f*1_1_1"/>
  <p:tag name="KSO_WM_UNIT_CLEAR" val="1"/>
  <p:tag name="KSO_WM_UNIT_LAYERLEVEL" val="1_1_1"/>
  <p:tag name="KSO_WM_UNIT_VALUE" val="16"/>
  <p:tag name="KSO_WM_UNIT_HIGHLIGHT" val="0"/>
  <p:tag name="KSO_WM_UNIT_COMPATIBLE" val="0"/>
  <p:tag name="KSO_WM_UNIT_PRESET_TEXT_INDEX" val="3"/>
  <p:tag name="KSO_WM_UNIT_PRESET_TEXT_LEN" val="21"/>
  <p:tag name="KSO_WM_DIAGRAM_GROUP_CODE" val="l1-1"/>
  <p:tag name="KSO_WM_UNIT_LINE_FORE_SCHEMECOLOR_INDEX" val="13"/>
  <p:tag name="KSO_WM_UNIT_LINE_FILL_TYPE" val="2"/>
  <p:tag name="KSO_WM_UNIT_TEXT_FILL_FORE_SCHEMECOLOR_INDEX" val="13"/>
  <p:tag name="KSO_WM_UNIT_TEXT_FILL_TYPE" val="1"/>
  <p:tag name="KSO_WM_UNIT_USESOURCEFORMAT_APPLY" val="1"/>
</p:tagLst>
</file>

<file path=ppt/tags/tag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87"/>
  <p:tag name="KSO_WM_UNIT_TYPE" val="l_i"/>
  <p:tag name="KSO_WM_UNIT_INDEX" val="1_1"/>
  <p:tag name="KSO_WM_UNIT_ID" val="custom160187_9*l_i*1_1"/>
  <p:tag name="KSO_WM_UNIT_CLEAR" val="1"/>
  <p:tag name="KSO_WM_UNIT_LAYERLEVEL" val="1_1"/>
  <p:tag name="KSO_WM_DIAGRAM_GROUP_CODE" val="l1-1"/>
  <p:tag name="KSO_WM_UNIT_FILL_FORE_SCHEMECOLOR_INDEX" val="5"/>
  <p:tag name="KSO_WM_UNIT_FILL_TYPE" val="1"/>
  <p:tag name="KSO_WM_UNIT_USESOURCEFORMAT_APPLY" val="1"/>
</p:tagLst>
</file>

<file path=ppt/tags/tag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87"/>
  <p:tag name="KSO_WM_UNIT_TYPE" val="l_i"/>
  <p:tag name="KSO_WM_UNIT_INDEX" val="1_1"/>
  <p:tag name="KSO_WM_UNIT_ID" val="custom160187_9*l_i*1_1"/>
  <p:tag name="KSO_WM_UNIT_CLEAR" val="1"/>
  <p:tag name="KSO_WM_UNIT_LAYERLEVEL" val="1_1"/>
  <p:tag name="KSO_WM_DIAGRAM_GROUP_CODE" val="l1-1"/>
  <p:tag name="KSO_WM_UNIT_FILL_FORE_SCHEMECOLOR_INDEX" val="5"/>
  <p:tag name="KSO_WM_UNIT_FILL_TYPE" val="1"/>
  <p:tag name="KSO_WM_UNIT_USESOURCEFORMAT_APPLY" val="1"/>
</p:tagLst>
</file>

<file path=ppt/tags/tag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24"/>
  <p:tag name="KSO_WM_TEMPLATE_CATEGORY" val="custom"/>
  <p:tag name="KSO_WM_TEMPLATE_INDEX" val="160187"/>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0"/>
  <p:tag name="KSO_WM_TEMPLATE_CATEGORY" val="custom"/>
  <p:tag name="KSO_WM_TEMPLATE_INDEX" val="160187"/>
</p:tagLst>
</file>

<file path=ppt/tags/tag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21"/>
  <p:tag name="KSO_WM_TEMPLATE_CATEGORY" val="custom"/>
  <p:tag name="KSO_WM_TEMPLATE_INDEX" val="160187"/>
</p:tagLst>
</file>

<file path=ppt/tags/tag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22"/>
  <p:tag name="KSO_WM_TEMPLATE_CATEGORY" val="custom"/>
  <p:tag name="KSO_WM_TEMPLATE_INDEX" val="160187"/>
</p:tagLst>
</file>

<file path=ppt/tags/tag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14"/>
  <p:tag name="KSO_WM_TEMPLATE_CATEGORY" val="custom"/>
  <p:tag name="KSO_WM_TEMPLATE_INDEX" val="160187"/>
</p:tagLst>
</file>

<file path=ppt/tags/tag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15"/>
  <p:tag name="KSO_WM_TEMPLATE_CATEGORY" val="custom"/>
  <p:tag name="KSO_WM_TEMPLATE_INDEX" val="160187"/>
</p:tagLst>
</file>

<file path=ppt/tags/tag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13"/>
  <p:tag name="KSO_WM_TEMPLATE_CATEGORY" val="custom"/>
  <p:tag name="KSO_WM_TEMPLATE_INDEX" val="160187"/>
</p:tagLst>
</file>

<file path=ppt/tags/tag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12"/>
  <p:tag name="KSO_WM_TEMPLATE_CATEGORY" val="custom"/>
  <p:tag name="KSO_WM_TEMPLATE_INDEX" val="160187"/>
</p:tagLst>
</file>

<file path=ppt/tags/tag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9"/>
  <p:tag name="KSO_WM_TEMPLATE_CATEGORY" val="custom"/>
  <p:tag name="KSO_WM_TEMPLATE_INDEX" val="160187"/>
</p:tagLst>
</file>

<file path=ppt/tags/tag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10"/>
  <p:tag name="KSO_WM_TEMPLATE_CATEGORY" val="custom"/>
  <p:tag name="KSO_WM_TEMPLATE_INDEX" val="160187"/>
</p:tagLst>
</file>

<file path=ppt/tags/tag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11"/>
  <p:tag name="KSO_WM_TEMPLATE_CATEGORY" val="custom"/>
  <p:tag name="KSO_WM_TEMPLATE_INDEX" val="160187"/>
</p:tagLst>
</file>

<file path=ppt/tags/tag3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187"/>
  <p:tag name="KSO_WM_TAG_VERSION" val="1.0"/>
  <p:tag name="KSO_WM_SLIDE_ID" val="custom160187_9"/>
  <p:tag name="KSO_WM_SLIDE_INDEX" val="9"/>
  <p:tag name="KSO_WM_SLIDE_ITEM_CNT" val="4"/>
  <p:tag name="KSO_WM_SLIDE_LAYOUT" val="b_l"/>
  <p:tag name="KSO_WM_SLIDE_LAYOUT_CNT" val="1_1"/>
  <p:tag name="KSO_WM_SLIDE_TYPE" val="contents"/>
  <p:tag name="KSO_WM_BEAUTIFY_FLAG" val="#wm#"/>
  <p:tag name="KSO_WM_DIAGRAM_GROUP_CODE" val="l1-1"/>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9"/>
  <p:tag name="KSO_WM_TEMPLATE_CATEGORY" val="custom"/>
  <p:tag name="KSO_WM_TEMPLATE_INDEX" val="160187"/>
</p:tagLst>
</file>

<file path=ppt/tags/tag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87"/>
  <p:tag name="KSO_WM_UNIT_TYPE" val="l_h_f"/>
  <p:tag name="KSO_WM_UNIT_INDEX" val="1_1_1"/>
  <p:tag name="KSO_WM_UNIT_ID" val="custom160187_9*l_h_f*1_1_1"/>
  <p:tag name="KSO_WM_UNIT_CLEAR" val="1"/>
  <p:tag name="KSO_WM_UNIT_LAYERLEVEL" val="1_1_1"/>
  <p:tag name="KSO_WM_UNIT_VALUE" val="16"/>
  <p:tag name="KSO_WM_UNIT_HIGHLIGHT" val="0"/>
  <p:tag name="KSO_WM_UNIT_COMPATIBLE" val="0"/>
  <p:tag name="KSO_WM_UNIT_PRESET_TEXT_INDEX" val="3"/>
  <p:tag name="KSO_WM_UNIT_PRESET_TEXT_LEN" val="21"/>
  <p:tag name="KSO_WM_DIAGRAM_GROUP_CODE" val="l1-1"/>
  <p:tag name="KSO_WM_UNIT_LINE_FORE_SCHEMECOLOR_INDEX" val="13"/>
  <p:tag name="KSO_WM_UNIT_LINE_FILL_TYPE" val="2"/>
  <p:tag name="KSO_WM_UNIT_TEXT_FILL_FORE_SCHEMECOLOR_INDEX" val="13"/>
  <p:tag name="KSO_WM_UNIT_TEXT_FILL_TYPE" val="1"/>
  <p:tag name="KSO_WM_UNIT_USESOURCEFORMAT_APPLY" val="1"/>
</p:tagLst>
</file>

<file path=ppt/tags/tag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87"/>
  <p:tag name="KSO_WM_UNIT_TYPE" val="l_i"/>
  <p:tag name="KSO_WM_UNIT_INDEX" val="1_1"/>
  <p:tag name="KSO_WM_UNIT_ID" val="custom160187_9*l_i*1_1"/>
  <p:tag name="KSO_WM_UNIT_CLEAR" val="1"/>
  <p:tag name="KSO_WM_UNIT_LAYERLEVEL" val="1_1"/>
  <p:tag name="KSO_WM_DIAGRAM_GROUP_CODE" val="l1-1"/>
  <p:tag name="KSO_WM_UNIT_FILL_FORE_SCHEMECOLOR_INDEX" val="5"/>
  <p:tag name="KSO_WM_UNIT_FILL_TYPE" val="1"/>
  <p:tag name="KSO_WM_UNIT_USESOURCEFORMAT_APPLY" val="1"/>
</p:tagLst>
</file>

<file path=ppt/tags/tag4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87"/>
  <p:tag name="KSO_WM_UNIT_TYPE" val="l_h_f"/>
  <p:tag name="KSO_WM_UNIT_INDEX" val="1_3_1"/>
  <p:tag name="KSO_WM_UNIT_ID" val="custom160187_9*l_h_f*1_3_1"/>
  <p:tag name="KSO_WM_UNIT_CLEAR" val="1"/>
  <p:tag name="KSO_WM_UNIT_LAYERLEVEL" val="1_1_1"/>
  <p:tag name="KSO_WM_UNIT_VALUE" val="16"/>
  <p:tag name="KSO_WM_UNIT_HIGHLIGHT" val="0"/>
  <p:tag name="KSO_WM_UNIT_COMPATIBLE" val="0"/>
  <p:tag name="KSO_WM_UNIT_PRESET_TEXT_INDEX" val="3"/>
  <p:tag name="KSO_WM_UNIT_PRESET_TEXT_LEN" val="21"/>
  <p:tag name="KSO_WM_DIAGRAM_GROUP_CODE" val="l1-1"/>
  <p:tag name="KSO_WM_UNIT_LINE_FORE_SCHEMECOLOR_INDEX" val="13"/>
  <p:tag name="KSO_WM_UNIT_LINE_FILL_TYPE" val="2"/>
  <p:tag name="KSO_WM_UNIT_TEXT_FILL_FORE_SCHEMECOLOR_INDEX" val="13"/>
  <p:tag name="KSO_WM_UNIT_TEXT_FILL_TYPE" val="1"/>
  <p:tag name="KSO_WM_UNIT_USESOURCEFORMAT_APPLY" val="1"/>
</p:tagLst>
</file>

<file path=ppt/tags/tag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87"/>
  <p:tag name="KSO_WM_UNIT_TYPE" val="l_h_f"/>
  <p:tag name="KSO_WM_UNIT_INDEX" val="1_1_1"/>
  <p:tag name="KSO_WM_UNIT_ID" val="custom160187_9*l_h_f*1_1_1"/>
  <p:tag name="KSO_WM_UNIT_CLEAR" val="1"/>
  <p:tag name="KSO_WM_UNIT_LAYERLEVEL" val="1_1_1"/>
  <p:tag name="KSO_WM_UNIT_VALUE" val="16"/>
  <p:tag name="KSO_WM_UNIT_HIGHLIGHT" val="0"/>
  <p:tag name="KSO_WM_UNIT_COMPATIBLE" val="0"/>
  <p:tag name="KSO_WM_UNIT_PRESET_TEXT_INDEX" val="3"/>
  <p:tag name="KSO_WM_UNIT_PRESET_TEXT_LEN" val="21"/>
  <p:tag name="KSO_WM_DIAGRAM_GROUP_CODE" val="l1-1"/>
  <p:tag name="KSO_WM_UNIT_LINE_FORE_SCHEMECOLOR_INDEX" val="13"/>
  <p:tag name="KSO_WM_UNIT_LINE_FILL_TYPE" val="2"/>
  <p:tag name="KSO_WM_UNIT_TEXT_FILL_FORE_SCHEMECOLOR_INDEX" val="13"/>
  <p:tag name="KSO_WM_UNIT_TEXT_FILL_TYPE" val="1"/>
  <p:tag name="KSO_WM_UNIT_USESOURCEFORMAT_APPLY" val="1"/>
</p:tagLst>
</file>

<file path=ppt/tags/tag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87"/>
  <p:tag name="KSO_WM_UNIT_TYPE" val="l_i"/>
  <p:tag name="KSO_WM_UNIT_INDEX" val="1_1"/>
  <p:tag name="KSO_WM_UNIT_ID" val="custom160187_9*l_i*1_1"/>
  <p:tag name="KSO_WM_UNIT_CLEAR" val="1"/>
  <p:tag name="KSO_WM_UNIT_LAYERLEVEL" val="1_1"/>
  <p:tag name="KSO_WM_DIAGRAM_GROUP_CODE" val="l1-1"/>
  <p:tag name="KSO_WM_UNIT_FILL_FORE_SCHEMECOLOR_INDEX" val="5"/>
  <p:tag name="KSO_WM_UNIT_FILL_TYPE" val="1"/>
  <p:tag name="KSO_WM_UNIT_USESOURCEFORMAT_APPLY" val="1"/>
</p:tagLst>
</file>

<file path=ppt/tags/tag4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87"/>
  <p:tag name="KSO_WM_UNIT_TYPE" val="l_i"/>
  <p:tag name="KSO_WM_UNIT_INDEX" val="1_1"/>
  <p:tag name="KSO_WM_UNIT_ID" val="custom160187_9*l_i*1_1"/>
  <p:tag name="KSO_WM_UNIT_CLEAR" val="1"/>
  <p:tag name="KSO_WM_UNIT_LAYERLEVEL" val="1_1"/>
  <p:tag name="KSO_WM_DIAGRAM_GROUP_CODE" val="l1-1"/>
  <p:tag name="KSO_WM_UNIT_FILL_FORE_SCHEMECOLOR_INDEX" val="5"/>
  <p:tag name="KSO_WM_UNIT_FILL_TYPE" val="1"/>
  <p:tag name="KSO_WM_UNIT_USESOURCEFORMAT_APPLY" val="1"/>
</p:tagLst>
</file>

<file path=ppt/tags/tag4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24"/>
  <p:tag name="KSO_WM_TEMPLATE_CATEGORY" val="custom"/>
  <p:tag name="KSO_WM_TEMPLATE_INDEX" val="160187"/>
</p:tagLst>
</file>

<file path=ppt/tags/tag4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21"/>
  <p:tag name="KSO_WM_TEMPLATE_CATEGORY" val="custom"/>
  <p:tag name="KSO_WM_TEMPLATE_INDEX" val="160187"/>
</p:tagLst>
</file>

<file path=ppt/tags/tag4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22"/>
  <p:tag name="KSO_WM_TEMPLATE_CATEGORY" val="custom"/>
  <p:tag name="KSO_WM_TEMPLATE_INDEX" val="160187"/>
</p:tagLst>
</file>

<file path=ppt/tags/tag4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14"/>
  <p:tag name="KSO_WM_TEMPLATE_CATEGORY" val="custom"/>
  <p:tag name="KSO_WM_TEMPLATE_INDEX" val="160187"/>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10"/>
  <p:tag name="KSO_WM_TEMPLATE_CATEGORY" val="custom"/>
  <p:tag name="KSO_WM_TEMPLATE_INDEX" val="160187"/>
</p:tagLst>
</file>

<file path=ppt/tags/tag5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15"/>
  <p:tag name="KSO_WM_TEMPLATE_CATEGORY" val="custom"/>
  <p:tag name="KSO_WM_TEMPLATE_INDEX" val="160187"/>
</p:tagLst>
</file>

<file path=ppt/tags/tag5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13"/>
  <p:tag name="KSO_WM_TEMPLATE_CATEGORY" val="custom"/>
  <p:tag name="KSO_WM_TEMPLATE_INDEX" val="160187"/>
</p:tagLst>
</file>

<file path=ppt/tags/tag5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12"/>
  <p:tag name="KSO_WM_TEMPLATE_CATEGORY" val="custom"/>
  <p:tag name="KSO_WM_TEMPLATE_INDEX" val="160187"/>
</p:tagLst>
</file>

<file path=ppt/tags/tag5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9"/>
  <p:tag name="KSO_WM_TEMPLATE_CATEGORY" val="custom"/>
  <p:tag name="KSO_WM_TEMPLATE_INDEX" val="160187"/>
</p:tagLst>
</file>

<file path=ppt/tags/tag5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10"/>
  <p:tag name="KSO_WM_TEMPLATE_CATEGORY" val="custom"/>
  <p:tag name="KSO_WM_TEMPLATE_INDEX" val="160187"/>
</p:tagLst>
</file>

<file path=ppt/tags/tag5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11"/>
  <p:tag name="KSO_WM_TEMPLATE_CATEGORY" val="custom"/>
  <p:tag name="KSO_WM_TEMPLATE_INDEX" val="160187"/>
</p:tagLst>
</file>

<file path=ppt/tags/tag56.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30"/>
  <p:tag name="KSO_WM_UNIT_TYPE" val="l_i"/>
  <p:tag name="KSO_WM_UNIT_INDEX" val="1_10"/>
  <p:tag name="KSO_WM_UNIT_ID" val="259*l_i*1_10"/>
  <p:tag name="KSO_WM_UNIT_CLEAR" val="1"/>
  <p:tag name="KSO_WM_UNIT_LAYERLEVEL" val="1_1"/>
  <p:tag name="KSO_WM_BEAUTIFY_FLAG" val="#wm#"/>
  <p:tag name="KSO_WM_DIAGRAM_GROUP_CODE" val="l1-1"/>
  <p:tag name="KSO_WM_UNIT_FILL_FORE_SCHEMECOLOR_INDEX" val="6"/>
  <p:tag name="KSO_WM_UNIT_FILL_TYPE" val="1"/>
  <p:tag name="KSO_WM_UNIT_TEXT_FILL_FORE_SCHEMECOLOR_INDEX" val="2"/>
  <p:tag name="KSO_WM_UNIT_TEXT_FILL_TYPE" val="1"/>
  <p:tag name="KSO_WM_UNIT_USESOURCEFORMAT_APPLY" val="0"/>
</p:tagLst>
</file>

<file path=ppt/tags/tag57.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30"/>
  <p:tag name="KSO_WM_UNIT_TYPE" val="l_i"/>
  <p:tag name="KSO_WM_UNIT_INDEX" val="1_11"/>
  <p:tag name="KSO_WM_UNIT_ID" val="259*l_i*1_11"/>
  <p:tag name="KSO_WM_UNIT_CLEAR" val="1"/>
  <p:tag name="KSO_WM_UNIT_LAYERLEVEL" val="1_1"/>
  <p:tag name="KSO_WM_BEAUTIFY_FLAG" val="#wm#"/>
  <p:tag name="KSO_WM_DIAGRAM_GROUP_CODE" val="l1-1"/>
  <p:tag name="KSO_WM_UNIT_USESOURCEFORMAT_APPLY" val="0"/>
</p:tagLst>
</file>

<file path=ppt/tags/tag5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30"/>
  <p:tag name="KSO_WM_UNIT_TYPE" val="l_i"/>
  <p:tag name="KSO_WM_UNIT_INDEX" val="1_12"/>
  <p:tag name="KSO_WM_UNIT_ID" val="259*l_i*1_12"/>
  <p:tag name="KSO_WM_UNIT_CLEAR" val="1"/>
  <p:tag name="KSO_WM_UNIT_LAYERLEVEL" val="1_1"/>
  <p:tag name="KSO_WM_BEAUTIFY_FLAG" val="#wm#"/>
  <p:tag name="KSO_WM_DIAGRAM_GROUP_CODE" val="l1-1"/>
  <p:tag name="KSO_WM_UNIT_FILL_FORE_SCHEMECOLOR_INDEX" val="6"/>
  <p:tag name="KSO_WM_UNIT_FILL_TYPE" val="1"/>
  <p:tag name="KSO_WM_UNIT_TEXT_FILL_FORE_SCHEMECOLOR_INDEX" val="2"/>
  <p:tag name="KSO_WM_UNIT_TEXT_FILL_TYPE" val="1"/>
  <p:tag name="KSO_WM_UNIT_USESOURCEFORMAT_APPLY" val="0"/>
</p:tagLst>
</file>

<file path=ppt/tags/tag5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30"/>
  <p:tag name="KSO_WM_UNIT_TYPE" val="l_h_a"/>
  <p:tag name="KSO_WM_UNIT_INDEX" val="1_4_1"/>
  <p:tag name="KSO_WM_UNIT_ID" val="259*l_h_a*1_4_1"/>
  <p:tag name="KSO_WM_UNIT_CLEAR" val="1"/>
  <p:tag name="KSO_WM_UNIT_LAYERLEVEL" val="1_1_1"/>
  <p:tag name="KSO_WM_UNIT_VALUE" val="15"/>
  <p:tag name="KSO_WM_UNIT_HIGHLIGHT" val="0"/>
  <p:tag name="KSO_WM_UNIT_COMPATIBLE" val="0"/>
  <p:tag name="KSO_WM_BEAUTIFY_FLAG" val="#wm#"/>
  <p:tag name="KSO_WM_UNIT_PRESET_TEXT_INDEX" val="4"/>
  <p:tag name="KSO_WM_UNIT_PRESET_TEXT_LEN" val="12"/>
  <p:tag name="KSO_WM_DIAGRAM_GROUP_CODE" val="l1-1"/>
  <p:tag name="KSO_WM_UNIT_FILL_FORE_SCHEMECOLOR_INDEX" val="6"/>
  <p:tag name="KSO_WM_UNIT_FILL_TYPE" val="1"/>
  <p:tag name="KSO_WM_UNIT_TEXT_FILL_FORE_SCHEMECOLOR_INDEX" val="14"/>
  <p:tag name="KSO_WM_UNIT_TEXT_FILL_TYPE" val="1"/>
  <p:tag name="KSO_WM_UNIT_USESOURCEFORMAT_APPLY" val="0"/>
</p:tagLst>
</file>

<file path=ppt/tags/tag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11"/>
  <p:tag name="KSO_WM_TEMPLATE_CATEGORY" val="custom"/>
  <p:tag name="KSO_WM_TEMPLATE_INDEX" val="160187"/>
</p:tagLst>
</file>

<file path=ppt/tags/tag60.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30"/>
  <p:tag name="KSO_WM_UNIT_TYPE" val="l_i"/>
  <p:tag name="KSO_WM_UNIT_INDEX" val="1_4"/>
  <p:tag name="KSO_WM_UNIT_ID" val="259*l_i*1_4"/>
  <p:tag name="KSO_WM_UNIT_CLEAR" val="1"/>
  <p:tag name="KSO_WM_UNIT_LAYERLEVEL" val="1_1"/>
  <p:tag name="KSO_WM_BEAUTIFY_FLAG" val="#wm#"/>
  <p:tag name="KSO_WM_DIAGRAM_GROUP_CODE" val="l1-1"/>
  <p:tag name="KSO_WM_UNIT_FILL_FORE_SCHEMECOLOR_INDEX" val="6"/>
  <p:tag name="KSO_WM_UNIT_FILL_TYPE" val="1"/>
  <p:tag name="KSO_WM_UNIT_TEXT_FILL_FORE_SCHEMECOLOR_INDEX" val="2"/>
  <p:tag name="KSO_WM_UNIT_TEXT_FILL_TYPE" val="1"/>
  <p:tag name="KSO_WM_UNIT_USESOURCEFORMAT_APPLY" val="0"/>
</p:tagLst>
</file>

<file path=ppt/tags/tag6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30"/>
  <p:tag name="KSO_WM_UNIT_TYPE" val="l_i"/>
  <p:tag name="KSO_WM_UNIT_INDEX" val="1_5"/>
  <p:tag name="KSO_WM_UNIT_ID" val="259*l_i*1_5"/>
  <p:tag name="KSO_WM_UNIT_CLEAR" val="1"/>
  <p:tag name="KSO_WM_UNIT_LAYERLEVEL" val="1_1"/>
  <p:tag name="KSO_WM_BEAUTIFY_FLAG" val="#wm#"/>
  <p:tag name="KSO_WM_DIAGRAM_GROUP_CODE" val="l1-1"/>
  <p:tag name="KSO_WM_UNIT_USESOURCEFORMAT_APPLY" val="0"/>
</p:tagLst>
</file>

<file path=ppt/tags/tag6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30"/>
  <p:tag name="KSO_WM_UNIT_TYPE" val="l_i"/>
  <p:tag name="KSO_WM_UNIT_INDEX" val="1_6"/>
  <p:tag name="KSO_WM_UNIT_ID" val="259*l_i*1_6"/>
  <p:tag name="KSO_WM_UNIT_CLEAR" val="1"/>
  <p:tag name="KSO_WM_UNIT_LAYERLEVEL" val="1_1"/>
  <p:tag name="KSO_WM_BEAUTIFY_FLAG" val="#wm#"/>
  <p:tag name="KSO_WM_DIAGRAM_GROUP_CODE" val="l1-1"/>
  <p:tag name="KSO_WM_UNIT_FILL_FORE_SCHEMECOLOR_INDEX" val="6"/>
  <p:tag name="KSO_WM_UNIT_FILL_TYPE" val="1"/>
  <p:tag name="KSO_WM_UNIT_TEXT_FILL_FORE_SCHEMECOLOR_INDEX" val="2"/>
  <p:tag name="KSO_WM_UNIT_TEXT_FILL_TYPE" val="1"/>
  <p:tag name="KSO_WM_UNIT_USESOURCEFORMAT_APPLY" val="0"/>
</p:tagLst>
</file>

<file path=ppt/tags/tag6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30"/>
  <p:tag name="KSO_WM_UNIT_TYPE" val="l_h_a"/>
  <p:tag name="KSO_WM_UNIT_INDEX" val="1_2_1"/>
  <p:tag name="KSO_WM_UNIT_ID" val="259*l_h_a*1_2_1"/>
  <p:tag name="KSO_WM_UNIT_CLEAR" val="1"/>
  <p:tag name="KSO_WM_UNIT_LAYERLEVEL" val="1_1_1"/>
  <p:tag name="KSO_WM_UNIT_VALUE" val="15"/>
  <p:tag name="KSO_WM_UNIT_HIGHLIGHT" val="0"/>
  <p:tag name="KSO_WM_UNIT_COMPATIBLE" val="0"/>
  <p:tag name="KSO_WM_BEAUTIFY_FLAG" val="#wm#"/>
  <p:tag name="KSO_WM_UNIT_PRESET_TEXT_INDEX" val="4"/>
  <p:tag name="KSO_WM_UNIT_PRESET_TEXT_LEN" val="12"/>
  <p:tag name="KSO_WM_DIAGRAM_GROUP_CODE" val="l1-1"/>
  <p:tag name="KSO_WM_UNIT_FILL_FORE_SCHEMECOLOR_INDEX" val="6"/>
  <p:tag name="KSO_WM_UNIT_FILL_TYPE" val="1"/>
  <p:tag name="KSO_WM_UNIT_TEXT_FILL_FORE_SCHEMECOLOR_INDEX" val="14"/>
  <p:tag name="KSO_WM_UNIT_TEXT_FILL_TYPE" val="1"/>
  <p:tag name="KSO_WM_UNIT_USESOURCEFORMAT_APPLY" val="0"/>
</p:tagLst>
</file>

<file path=ppt/tags/tag64.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30"/>
  <p:tag name="KSO_WM_UNIT_TYPE" val="l_i"/>
  <p:tag name="KSO_WM_UNIT_INDEX" val="1_4"/>
  <p:tag name="KSO_WM_UNIT_ID" val="259*l_i*1_4"/>
  <p:tag name="KSO_WM_UNIT_CLEAR" val="1"/>
  <p:tag name="KSO_WM_UNIT_LAYERLEVEL" val="1_1"/>
  <p:tag name="KSO_WM_BEAUTIFY_FLAG" val="#wm#"/>
  <p:tag name="KSO_WM_DIAGRAM_GROUP_CODE" val="l1-1"/>
  <p:tag name="KSO_WM_UNIT_FILL_FORE_SCHEMECOLOR_INDEX" val="6"/>
  <p:tag name="KSO_WM_UNIT_FILL_TYPE" val="1"/>
  <p:tag name="KSO_WM_UNIT_TEXT_FILL_FORE_SCHEMECOLOR_INDEX" val="2"/>
  <p:tag name="KSO_WM_UNIT_TEXT_FILL_TYPE" val="1"/>
  <p:tag name="KSO_WM_UNIT_USESOURCEFORMAT_APPLY" val="0"/>
</p:tagLst>
</file>

<file path=ppt/tags/tag65.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30"/>
  <p:tag name="KSO_WM_UNIT_TYPE" val="l_i"/>
  <p:tag name="KSO_WM_UNIT_INDEX" val="1_5"/>
  <p:tag name="KSO_WM_UNIT_ID" val="259*l_i*1_5"/>
  <p:tag name="KSO_WM_UNIT_CLEAR" val="1"/>
  <p:tag name="KSO_WM_UNIT_LAYERLEVEL" val="1_1"/>
  <p:tag name="KSO_WM_BEAUTIFY_FLAG" val="#wm#"/>
  <p:tag name="KSO_WM_DIAGRAM_GROUP_CODE" val="l1-1"/>
  <p:tag name="KSO_WM_UNIT_USESOURCEFORMAT_APPLY" val="0"/>
</p:tagLst>
</file>

<file path=ppt/tags/tag66.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30"/>
  <p:tag name="KSO_WM_UNIT_TYPE" val="l_i"/>
  <p:tag name="KSO_WM_UNIT_INDEX" val="1_6"/>
  <p:tag name="KSO_WM_UNIT_ID" val="259*l_i*1_6"/>
  <p:tag name="KSO_WM_UNIT_CLEAR" val="1"/>
  <p:tag name="KSO_WM_UNIT_LAYERLEVEL" val="1_1"/>
  <p:tag name="KSO_WM_BEAUTIFY_FLAG" val="#wm#"/>
  <p:tag name="KSO_WM_DIAGRAM_GROUP_CODE" val="l1-1"/>
  <p:tag name="KSO_WM_UNIT_FILL_FORE_SCHEMECOLOR_INDEX" val="6"/>
  <p:tag name="KSO_WM_UNIT_FILL_TYPE" val="1"/>
  <p:tag name="KSO_WM_UNIT_TEXT_FILL_FORE_SCHEMECOLOR_INDEX" val="2"/>
  <p:tag name="KSO_WM_UNIT_TEXT_FILL_TYPE" val="1"/>
  <p:tag name="KSO_WM_UNIT_USESOURCEFORMAT_APPLY" val="0"/>
</p:tagLst>
</file>

<file path=ppt/tags/tag67.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30"/>
  <p:tag name="KSO_WM_UNIT_TYPE" val="l_h_a"/>
  <p:tag name="KSO_WM_UNIT_INDEX" val="1_2_1"/>
  <p:tag name="KSO_WM_UNIT_ID" val="259*l_h_a*1_2_1"/>
  <p:tag name="KSO_WM_UNIT_CLEAR" val="1"/>
  <p:tag name="KSO_WM_UNIT_LAYERLEVEL" val="1_1_1"/>
  <p:tag name="KSO_WM_UNIT_VALUE" val="15"/>
  <p:tag name="KSO_WM_UNIT_HIGHLIGHT" val="0"/>
  <p:tag name="KSO_WM_UNIT_COMPATIBLE" val="0"/>
  <p:tag name="KSO_WM_BEAUTIFY_FLAG" val="#wm#"/>
  <p:tag name="KSO_WM_UNIT_PRESET_TEXT_INDEX" val="4"/>
  <p:tag name="KSO_WM_UNIT_PRESET_TEXT_LEN" val="12"/>
  <p:tag name="KSO_WM_DIAGRAM_GROUP_CODE" val="l1-1"/>
  <p:tag name="KSO_WM_UNIT_FILL_FORE_SCHEMECOLOR_INDEX" val="6"/>
  <p:tag name="KSO_WM_UNIT_FILL_TYPE" val="1"/>
  <p:tag name="KSO_WM_UNIT_TEXT_FILL_FORE_SCHEMECOLOR_INDEX" val="14"/>
  <p:tag name="KSO_WM_UNIT_TEXT_FILL_TYPE" val="1"/>
  <p:tag name="KSO_WM_UNIT_USESOURCEFORMAT_APPLY" val="0"/>
</p:tagLst>
</file>

<file path=ppt/tags/tag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13"/>
  <p:tag name="KSO_WM_TEMPLATE_CATEGORY" val="custom"/>
  <p:tag name="KSO_WM_TEMPLATE_INDEX" val="160187"/>
</p:tagLst>
</file>

<file path=ppt/tags/tag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14"/>
  <p:tag name="KSO_WM_TEMPLATE_CATEGORY" val="custom"/>
  <p:tag name="KSO_WM_TEMPLATE_INDEX" val="160187"/>
</p:tagLst>
</file>

<file path=ppt/tags/tag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87_9*i*15"/>
  <p:tag name="KSO_WM_TEMPLATE_CATEGORY" val="custom"/>
  <p:tag name="KSO_WM_TEMPLATE_INDEX" val="160187"/>
</p:tagLst>
</file>

<file path=ppt/theme/theme1.xml><?xml version="1.0" encoding="utf-8"?>
<a:theme xmlns:a="http://schemas.openxmlformats.org/drawingml/2006/main" name="上海Nordri专业商务幻灯演示设计">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80808"/>
      </a:hlink>
      <a:folHlink>
        <a:srgbClr val="000000"/>
      </a:folHlink>
    </a:clrScheme>
    <a:fontScheme name="">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上海Nordri专业商务幻灯演示设计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上海Nordri专业商务幻灯演示设计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上海Nordri专业商务幻灯演示设计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上海Nordri专业商务幻灯演示设计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上海Nordri专业商务幻灯演示设计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上海Nordri专业商务幻灯演示设计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上海Nordri专业商务幻灯演示设计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上海Nordri专业商务幻灯演示设计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上海Nordri专业商务幻灯演示设计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上海Nordri专业商务幻灯演示设计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上海Nordri专业商务幻灯演示设计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上海Nordri专业商务幻灯演示设计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上海Nordri专业商务幻灯演示设计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0000"/>
        </a:hlink>
        <a:folHlink>
          <a:srgbClr val="000000"/>
        </a:folHlink>
      </a:clrScheme>
      <a:clrMap bg1="lt1" tx1="dk1" bg2="lt2" tx2="dk2" accent1="accent1" accent2="accent2" accent3="accent3" accent4="accent4" accent5="accent5" accent6="accent6" hlink="hlink" folHlink="folHlink"/>
    </a:extraClrScheme>
    <a:extraClrScheme>
      <a:clrScheme name="上海Nordri专业商务幻灯演示设计 14">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8F8F8"/>
        </a:hlink>
        <a:folHlink>
          <a:srgbClr val="F8F8F8"/>
        </a:folHlink>
      </a:clrScheme>
      <a:clrMap bg1="lt1" tx1="dk1" bg2="lt2" tx2="dk2" accent1="accent1" accent2="accent2" accent3="accent3" accent4="accent4" accent5="accent5" accent6="accent6" hlink="hlink" folHlink="folHlink"/>
    </a:extraClrScheme>
    <a:extraClrScheme>
      <a:clrScheme name="上海Nordri专业商务幻灯演示设计 15">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80808"/>
        </a:hlink>
        <a:folHlink>
          <a:srgbClr val="000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千图网海量PPT模板www.58pic.com​​">
  <a:themeElements>
    <a:clrScheme name="自定义 925">
      <a:dk1>
        <a:sysClr val="windowText" lastClr="000000"/>
      </a:dk1>
      <a:lt1>
        <a:sysClr val="window" lastClr="FFFFFF"/>
      </a:lt1>
      <a:dk2>
        <a:srgbClr val="44546A"/>
      </a:dk2>
      <a:lt2>
        <a:srgbClr val="E7E6E6"/>
      </a:lt2>
      <a:accent1>
        <a:srgbClr val="AD1F24"/>
      </a:accent1>
      <a:accent2>
        <a:srgbClr val="AD1F24"/>
      </a:accent2>
      <a:accent3>
        <a:srgbClr val="AD1F24"/>
      </a:accent3>
      <a:accent4>
        <a:srgbClr val="AD1F24"/>
      </a:accent4>
      <a:accent5>
        <a:srgbClr val="AD1F24"/>
      </a:accent5>
      <a:accent6>
        <a:srgbClr val="AD1F24"/>
      </a:accent6>
      <a:hlink>
        <a:srgbClr val="0563C1"/>
      </a:hlink>
      <a:folHlink>
        <a:srgbClr val="954F72"/>
      </a:folHlink>
    </a:clrScheme>
    <a:fontScheme name="jahduz3u">
      <a:majorFont>
        <a:latin typeface="庞门正道标题体"/>
        <a:ea typeface="庞门正道标题体"/>
        <a:cs typeface=""/>
      </a:majorFont>
      <a:minorFont>
        <a:latin typeface="庞门正道标题体"/>
        <a:ea typeface="庞门正道标题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自定义 925">
    <a:dk1>
      <a:sysClr val="windowText" lastClr="000000"/>
    </a:dk1>
    <a:lt1>
      <a:sysClr val="window" lastClr="FFFFFF"/>
    </a:lt1>
    <a:dk2>
      <a:srgbClr val="44546A"/>
    </a:dk2>
    <a:lt2>
      <a:srgbClr val="E7E6E6"/>
    </a:lt2>
    <a:accent1>
      <a:srgbClr val="AD1F24"/>
    </a:accent1>
    <a:accent2>
      <a:srgbClr val="AD1F24"/>
    </a:accent2>
    <a:accent3>
      <a:srgbClr val="AD1F24"/>
    </a:accent3>
    <a:accent4>
      <a:srgbClr val="AD1F24"/>
    </a:accent4>
    <a:accent5>
      <a:srgbClr val="AD1F24"/>
    </a:accent5>
    <a:accent6>
      <a:srgbClr val="AD1F24"/>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1</TotalTime>
  <Words>1329</Words>
  <Application>Microsoft Office PowerPoint</Application>
  <PresentationFormat>全屏显示(4:3)</PresentationFormat>
  <Paragraphs>141</Paragraphs>
  <Slides>63</Slides>
  <Notes>21</Notes>
  <HiddenSlides>0</HiddenSlides>
  <MMClips>0</MMClips>
  <ScaleCrop>false</ScaleCrop>
  <HeadingPairs>
    <vt:vector size="6" baseType="variant">
      <vt:variant>
        <vt:lpstr>已用的字体</vt:lpstr>
      </vt:variant>
      <vt:variant>
        <vt:i4>5</vt:i4>
      </vt:variant>
      <vt:variant>
        <vt:lpstr>主题</vt:lpstr>
      </vt:variant>
      <vt:variant>
        <vt:i4>2</vt:i4>
      </vt:variant>
      <vt:variant>
        <vt:lpstr>幻灯片标题</vt:lpstr>
      </vt:variant>
      <vt:variant>
        <vt:i4>63</vt:i4>
      </vt:variant>
    </vt:vector>
  </HeadingPairs>
  <TitlesOfParts>
    <vt:vector size="70" baseType="lpstr">
      <vt:lpstr>庞门正道标题体</vt:lpstr>
      <vt:lpstr>宋体</vt:lpstr>
      <vt:lpstr>微软雅黑</vt:lpstr>
      <vt:lpstr>Arial</vt:lpstr>
      <vt:lpstr>Calibri</vt:lpstr>
      <vt:lpstr>上海Nordri专业商务幻灯演示设计</vt:lpstr>
      <vt:lpstr>千图网海量PPT模板www.58pic.com​​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dc:title>
  <dc:creator>NordriDesign</dc:creator>
  <cp:keywords>ppt幻灯设计/ppt模板设计</cp:keywords>
  <dc:description>nordridesign.com</dc:description>
  <cp:lastModifiedBy>红 恒源</cp:lastModifiedBy>
  <cp:revision>378</cp:revision>
  <dcterms:created xsi:type="dcterms:W3CDTF">2007-10-21T01:27:00Z</dcterms:created>
  <dcterms:modified xsi:type="dcterms:W3CDTF">2019-11-19T06:49:59Z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2052-11.1.0.9175</vt:lpwstr>
  </property>
</Properties>
</file>