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54"/>
  </p:notesMasterIdLst>
  <p:sldIdLst>
    <p:sldId id="258" r:id="rId5"/>
    <p:sldId id="269" r:id="rId6"/>
    <p:sldId id="366" r:id="rId7"/>
    <p:sldId id="270" r:id="rId8"/>
    <p:sldId id="364" r:id="rId9"/>
    <p:sldId id="271" r:id="rId10"/>
    <p:sldId id="272" r:id="rId11"/>
    <p:sldId id="356" r:id="rId12"/>
    <p:sldId id="357" r:id="rId13"/>
    <p:sldId id="358" r:id="rId14"/>
    <p:sldId id="359" r:id="rId15"/>
    <p:sldId id="360" r:id="rId16"/>
    <p:sldId id="361" r:id="rId17"/>
    <p:sldId id="363" r:id="rId18"/>
    <p:sldId id="362" r:id="rId19"/>
    <p:sldId id="316" r:id="rId20"/>
    <p:sldId id="317" r:id="rId21"/>
    <p:sldId id="318" r:id="rId22"/>
    <p:sldId id="319" r:id="rId23"/>
    <p:sldId id="320" r:id="rId24"/>
    <p:sldId id="325" r:id="rId25"/>
    <p:sldId id="326" r:id="rId26"/>
    <p:sldId id="327" r:id="rId27"/>
    <p:sldId id="328" r:id="rId28"/>
    <p:sldId id="329" r:id="rId29"/>
    <p:sldId id="330" r:id="rId30"/>
    <p:sldId id="331" r:id="rId31"/>
    <p:sldId id="332" r:id="rId32"/>
    <p:sldId id="333" r:id="rId33"/>
    <p:sldId id="334" r:id="rId34"/>
    <p:sldId id="335" r:id="rId35"/>
    <p:sldId id="336" r:id="rId36"/>
    <p:sldId id="337" r:id="rId37"/>
    <p:sldId id="338" r:id="rId38"/>
    <p:sldId id="339" r:id="rId39"/>
    <p:sldId id="340" r:id="rId40"/>
    <p:sldId id="341" r:id="rId41"/>
    <p:sldId id="342" r:id="rId42"/>
    <p:sldId id="343" r:id="rId43"/>
    <p:sldId id="367" r:id="rId44"/>
    <p:sldId id="348" r:id="rId45"/>
    <p:sldId id="349" r:id="rId46"/>
    <p:sldId id="350" r:id="rId47"/>
    <p:sldId id="351" r:id="rId48"/>
    <p:sldId id="352" r:id="rId49"/>
    <p:sldId id="353" r:id="rId50"/>
    <p:sldId id="354" r:id="rId51"/>
    <p:sldId id="355" r:id="rId52"/>
    <p:sldId id="264" r:id="rId5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4F0E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657" autoAdjust="0"/>
    <p:restoredTop sz="96213" autoAdjust="0"/>
  </p:normalViewPr>
  <p:slideViewPr>
    <p:cSldViewPr snapToGrid="0" snapToObjects="1">
      <p:cViewPr varScale="1">
        <p:scale>
          <a:sx n="72" d="100"/>
          <a:sy n="72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772CE7-C814-6941-9824-6BD55B1D9950}" type="datetimeFigureOut">
              <a:rPr lang="en-US" smtClean="0"/>
              <a:t>9/22/2017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018D33-9B86-474C-AAA9-C60A3E15D6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047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zh-CN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ACA7E2EF-48E7-4915-8043-B7A03A56B39C}" type="slidenum">
              <a:rPr lang="en-US" altLang="zh-CN" smtClean="0">
                <a:latin typeface="Arial" charset="0"/>
                <a:ea typeface="ＭＳ Ｐゴシック" pitchFamily="34" charset="-128"/>
              </a:rPr>
              <a:pPr>
                <a:spcBef>
                  <a:spcPct val="0"/>
                </a:spcBef>
              </a:pPr>
              <a:t>3</a:t>
            </a:fld>
            <a:endParaRPr lang="en-US" altLang="zh-CN">
              <a:latin typeface="Arial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184068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zh-CN"/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272B34F3-1BE4-40F3-841F-774E99DC5192}" type="slidenum">
              <a:rPr lang="en-US" altLang="zh-CN" smtClean="0">
                <a:latin typeface="Arial" charset="0"/>
                <a:ea typeface="ＭＳ Ｐゴシック" pitchFamily="34" charset="-128"/>
              </a:rPr>
              <a:pPr>
                <a:spcBef>
                  <a:spcPct val="0"/>
                </a:spcBef>
              </a:pPr>
              <a:t>25</a:t>
            </a:fld>
            <a:endParaRPr lang="en-US" altLang="zh-CN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zh-CN"/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272B34F3-1BE4-40F3-841F-774E99DC5192}" type="slidenum">
              <a:rPr lang="en-US" altLang="zh-CN" smtClean="0">
                <a:latin typeface="Arial" charset="0"/>
                <a:ea typeface="ＭＳ Ｐゴシック" pitchFamily="34" charset="-128"/>
              </a:rPr>
              <a:pPr>
                <a:spcBef>
                  <a:spcPct val="0"/>
                </a:spcBef>
              </a:pPr>
              <a:t>26</a:t>
            </a:fld>
            <a:endParaRPr lang="en-US" altLang="zh-CN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zh-CN"/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272B34F3-1BE4-40F3-841F-774E99DC5192}" type="slidenum">
              <a:rPr lang="en-US" altLang="zh-CN" smtClean="0">
                <a:latin typeface="Arial" charset="0"/>
                <a:ea typeface="ＭＳ Ｐゴシック" pitchFamily="34" charset="-128"/>
              </a:rPr>
              <a:pPr>
                <a:spcBef>
                  <a:spcPct val="0"/>
                </a:spcBef>
              </a:pPr>
              <a:t>27</a:t>
            </a:fld>
            <a:endParaRPr lang="en-US" altLang="zh-CN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zh-CN"/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272B34F3-1BE4-40F3-841F-774E99DC5192}" type="slidenum">
              <a:rPr lang="en-US" altLang="zh-CN" smtClean="0">
                <a:latin typeface="Arial" charset="0"/>
                <a:ea typeface="ＭＳ Ｐゴシック" pitchFamily="34" charset="-128"/>
              </a:rPr>
              <a:pPr>
                <a:spcBef>
                  <a:spcPct val="0"/>
                </a:spcBef>
              </a:pPr>
              <a:t>28</a:t>
            </a:fld>
            <a:endParaRPr lang="en-US" altLang="zh-CN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zh-CN"/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272B34F3-1BE4-40F3-841F-774E99DC5192}" type="slidenum">
              <a:rPr lang="en-US" altLang="zh-CN" smtClean="0">
                <a:latin typeface="Arial" charset="0"/>
                <a:ea typeface="ＭＳ Ｐゴシック" pitchFamily="34" charset="-128"/>
              </a:rPr>
              <a:pPr>
                <a:spcBef>
                  <a:spcPct val="0"/>
                </a:spcBef>
              </a:pPr>
              <a:t>29</a:t>
            </a:fld>
            <a:endParaRPr lang="en-US" altLang="zh-CN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zh-CN"/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272B34F3-1BE4-40F3-841F-774E99DC5192}" type="slidenum">
              <a:rPr lang="en-US" altLang="zh-CN" smtClean="0">
                <a:latin typeface="Arial" charset="0"/>
                <a:ea typeface="ＭＳ Ｐゴシック" pitchFamily="34" charset="-128"/>
              </a:rPr>
              <a:pPr>
                <a:spcBef>
                  <a:spcPct val="0"/>
                </a:spcBef>
              </a:pPr>
              <a:t>30</a:t>
            </a:fld>
            <a:endParaRPr lang="en-US" altLang="zh-CN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zh-CN"/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272B34F3-1BE4-40F3-841F-774E99DC5192}" type="slidenum">
              <a:rPr lang="en-US" altLang="zh-CN" smtClean="0">
                <a:latin typeface="Arial" charset="0"/>
                <a:ea typeface="ＭＳ Ｐゴシック" pitchFamily="34" charset="-128"/>
              </a:rPr>
              <a:pPr>
                <a:spcBef>
                  <a:spcPct val="0"/>
                </a:spcBef>
              </a:pPr>
              <a:t>31</a:t>
            </a:fld>
            <a:endParaRPr lang="en-US" altLang="zh-CN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zh-CN"/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272B34F3-1BE4-40F3-841F-774E99DC5192}" type="slidenum">
              <a:rPr lang="en-US" altLang="zh-CN" smtClean="0">
                <a:latin typeface="Arial" charset="0"/>
                <a:ea typeface="ＭＳ Ｐゴシック" pitchFamily="34" charset="-128"/>
              </a:rPr>
              <a:pPr>
                <a:spcBef>
                  <a:spcPct val="0"/>
                </a:spcBef>
              </a:pPr>
              <a:t>32</a:t>
            </a:fld>
            <a:endParaRPr lang="en-US" altLang="zh-CN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zh-CN"/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272B34F3-1BE4-40F3-841F-774E99DC5192}" type="slidenum">
              <a:rPr lang="en-US" altLang="zh-CN" smtClean="0">
                <a:latin typeface="Arial" charset="0"/>
                <a:ea typeface="ＭＳ Ｐゴシック" pitchFamily="34" charset="-128"/>
              </a:rPr>
              <a:pPr>
                <a:spcBef>
                  <a:spcPct val="0"/>
                </a:spcBef>
              </a:pPr>
              <a:t>33</a:t>
            </a:fld>
            <a:endParaRPr lang="en-US" altLang="zh-CN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zh-CN"/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272B34F3-1BE4-40F3-841F-774E99DC5192}" type="slidenum">
              <a:rPr lang="en-US" altLang="zh-CN" smtClean="0">
                <a:latin typeface="Arial" charset="0"/>
                <a:ea typeface="ＭＳ Ｐゴシック" pitchFamily="34" charset="-128"/>
              </a:rPr>
              <a:pPr>
                <a:spcBef>
                  <a:spcPct val="0"/>
                </a:spcBef>
              </a:pPr>
              <a:t>34</a:t>
            </a:fld>
            <a:endParaRPr lang="en-US" altLang="zh-CN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39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/>
              <a:t>在美国制作</a:t>
            </a:r>
            <a:r>
              <a:rPr lang="en-US" altLang="zh-CN"/>
              <a:t>/</a:t>
            </a:r>
            <a:r>
              <a:rPr lang="zh-CN" altLang="en-US"/>
              <a:t>由美国制作</a:t>
            </a:r>
            <a:endParaRPr lang="en-US" altLang="zh-CN"/>
          </a:p>
          <a:p>
            <a:r>
              <a:rPr lang="zh-CN" altLang="en-US"/>
              <a:t>达到正片应有长度的电影进行了最全面、最详细的记录。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0C99D3-DC9E-417B-A7B2-092D49FF94D1}" type="slidenum">
              <a:rPr lang="zh-CN" altLang="en-US" smtClean="0"/>
              <a:pPr>
                <a:defRPr/>
              </a:pPr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zh-CN"/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272B34F3-1BE4-40F3-841F-774E99DC5192}" type="slidenum">
              <a:rPr lang="en-US" altLang="zh-CN" smtClean="0">
                <a:latin typeface="Arial" charset="0"/>
                <a:ea typeface="ＭＳ Ｐゴシック" pitchFamily="34" charset="-128"/>
              </a:rPr>
              <a:pPr>
                <a:spcBef>
                  <a:spcPct val="0"/>
                </a:spcBef>
              </a:pPr>
              <a:t>35</a:t>
            </a:fld>
            <a:endParaRPr lang="en-US" altLang="zh-CN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zh-CN"/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272B34F3-1BE4-40F3-841F-774E99DC5192}" type="slidenum">
              <a:rPr lang="en-US" altLang="zh-CN" smtClean="0">
                <a:latin typeface="Arial" charset="0"/>
                <a:ea typeface="ＭＳ Ｐゴシック" pitchFamily="34" charset="-128"/>
              </a:rPr>
              <a:pPr>
                <a:spcBef>
                  <a:spcPct val="0"/>
                </a:spcBef>
              </a:pPr>
              <a:t>36</a:t>
            </a:fld>
            <a:endParaRPr lang="en-US" altLang="zh-CN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zh-CN"/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272B34F3-1BE4-40F3-841F-774E99DC5192}" type="slidenum">
              <a:rPr lang="en-US" altLang="zh-CN" smtClean="0">
                <a:latin typeface="Arial" charset="0"/>
                <a:ea typeface="ＭＳ Ｐゴシック" pitchFamily="34" charset="-128"/>
              </a:rPr>
              <a:pPr>
                <a:spcBef>
                  <a:spcPct val="0"/>
                </a:spcBef>
              </a:pPr>
              <a:t>37</a:t>
            </a:fld>
            <a:endParaRPr lang="en-US" altLang="zh-CN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zh-CN"/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272B34F3-1BE4-40F3-841F-774E99DC5192}" type="slidenum">
              <a:rPr lang="en-US" altLang="zh-CN" smtClean="0">
                <a:latin typeface="Arial" charset="0"/>
                <a:ea typeface="ＭＳ Ｐゴシック" pitchFamily="34" charset="-128"/>
              </a:rPr>
              <a:pPr>
                <a:spcBef>
                  <a:spcPct val="0"/>
                </a:spcBef>
              </a:pPr>
              <a:t>38</a:t>
            </a:fld>
            <a:endParaRPr lang="en-US" altLang="zh-CN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zh-CN"/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272B34F3-1BE4-40F3-841F-774E99DC5192}" type="slidenum">
              <a:rPr lang="en-US" altLang="zh-CN" smtClean="0">
                <a:latin typeface="Arial" charset="0"/>
                <a:ea typeface="ＭＳ Ｐゴシック" pitchFamily="34" charset="-128"/>
              </a:rPr>
              <a:pPr>
                <a:spcBef>
                  <a:spcPct val="0"/>
                </a:spcBef>
              </a:pPr>
              <a:t>39</a:t>
            </a:fld>
            <a:endParaRPr lang="en-US" altLang="zh-CN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57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zh-CN"/>
          </a:p>
        </p:txBody>
      </p:sp>
      <p:sp>
        <p:nvSpPr>
          <p:cNvPr id="1157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EE4924AB-43B9-4B80-A9C2-12049FF7E410}" type="slidenum">
              <a:rPr lang="en-US" altLang="zh-CN" smtClean="0">
                <a:latin typeface="Arial" charset="0"/>
                <a:ea typeface="ＭＳ Ｐゴシック" pitchFamily="34" charset="-128"/>
              </a:rPr>
              <a:pPr>
                <a:spcBef>
                  <a:spcPct val="0"/>
                </a:spcBef>
              </a:pPr>
              <a:t>41</a:t>
            </a:fld>
            <a:endParaRPr lang="en-US" altLang="zh-CN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57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zh-CN"/>
          </a:p>
        </p:txBody>
      </p:sp>
      <p:sp>
        <p:nvSpPr>
          <p:cNvPr id="1157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EE4924AB-43B9-4B80-A9C2-12049FF7E410}" type="slidenum">
              <a:rPr lang="en-US" altLang="zh-CN" smtClean="0">
                <a:latin typeface="Arial" charset="0"/>
                <a:ea typeface="ＭＳ Ｐゴシック" pitchFamily="34" charset="-128"/>
              </a:rPr>
              <a:pPr>
                <a:spcBef>
                  <a:spcPct val="0"/>
                </a:spcBef>
              </a:pPr>
              <a:t>42</a:t>
            </a:fld>
            <a:endParaRPr lang="en-US" altLang="zh-CN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57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zh-CN"/>
          </a:p>
        </p:txBody>
      </p:sp>
      <p:sp>
        <p:nvSpPr>
          <p:cNvPr id="1157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EE4924AB-43B9-4B80-A9C2-12049FF7E410}" type="slidenum">
              <a:rPr lang="en-US" altLang="zh-CN" smtClean="0">
                <a:latin typeface="Arial" charset="0"/>
                <a:ea typeface="ＭＳ Ｐゴシック" pitchFamily="34" charset="-128"/>
              </a:rPr>
              <a:pPr>
                <a:spcBef>
                  <a:spcPct val="0"/>
                </a:spcBef>
              </a:pPr>
              <a:t>43</a:t>
            </a:fld>
            <a:endParaRPr lang="en-US" altLang="zh-CN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57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zh-CN"/>
          </a:p>
        </p:txBody>
      </p:sp>
      <p:sp>
        <p:nvSpPr>
          <p:cNvPr id="1157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EE4924AB-43B9-4B80-A9C2-12049FF7E410}" type="slidenum">
              <a:rPr lang="en-US" altLang="zh-CN" smtClean="0">
                <a:latin typeface="Arial" charset="0"/>
                <a:ea typeface="ＭＳ Ｐゴシック" pitchFamily="34" charset="-128"/>
              </a:rPr>
              <a:pPr>
                <a:spcBef>
                  <a:spcPct val="0"/>
                </a:spcBef>
              </a:pPr>
              <a:t>44</a:t>
            </a:fld>
            <a:endParaRPr lang="en-US" altLang="zh-CN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57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zh-CN"/>
          </a:p>
        </p:txBody>
      </p:sp>
      <p:sp>
        <p:nvSpPr>
          <p:cNvPr id="1157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EE4924AB-43B9-4B80-A9C2-12049FF7E410}" type="slidenum">
              <a:rPr lang="en-US" altLang="zh-CN" smtClean="0">
                <a:latin typeface="Arial" charset="0"/>
                <a:ea typeface="ＭＳ Ｐゴシック" pitchFamily="34" charset="-128"/>
              </a:rPr>
              <a:pPr>
                <a:spcBef>
                  <a:spcPct val="0"/>
                </a:spcBef>
              </a:pPr>
              <a:t>45</a:t>
            </a:fld>
            <a:endParaRPr lang="en-US" altLang="zh-CN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11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/>
              <a:t>2010</a:t>
            </a:r>
            <a:r>
              <a:rPr lang="zh-CN" altLang="en-US"/>
              <a:t>年已加入</a:t>
            </a:r>
            <a:endParaRPr lang="en-US" altLang="zh-CN"/>
          </a:p>
          <a:p>
            <a:r>
              <a:rPr lang="zh-CN" altLang="en-US"/>
              <a:t>每年更新</a:t>
            </a:r>
            <a:r>
              <a:rPr lang="en-US" altLang="zh-CN"/>
              <a:t>2</a:t>
            </a:r>
            <a:r>
              <a:rPr lang="zh-CN" altLang="en-US"/>
              <a:t>次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BD586D9-0BE5-4F55-9A60-DF6859DA995C}" type="slidenum">
              <a:rPr lang="zh-CN" altLang="en-US" smtClean="0"/>
              <a:pPr>
                <a:defRPr/>
              </a:pPr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900587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57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zh-CN"/>
          </a:p>
        </p:txBody>
      </p:sp>
      <p:sp>
        <p:nvSpPr>
          <p:cNvPr id="1157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EE4924AB-43B9-4B80-A9C2-12049FF7E410}" type="slidenum">
              <a:rPr lang="en-US" altLang="zh-CN" smtClean="0">
                <a:latin typeface="Arial" charset="0"/>
                <a:ea typeface="ＭＳ Ｐゴシック" pitchFamily="34" charset="-128"/>
              </a:rPr>
              <a:pPr>
                <a:spcBef>
                  <a:spcPct val="0"/>
                </a:spcBef>
              </a:pPr>
              <a:t>46</a:t>
            </a:fld>
            <a:endParaRPr lang="en-US" altLang="zh-CN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DA20E8BD-9A6B-41F7-B3F8-BC8F9E7BE6FD}" type="slidenum">
              <a:rPr lang="zh-CN" altLang="en-US" sz="1200" smtClean="0"/>
              <a:pPr/>
              <a:t>18</a:t>
            </a:fld>
            <a:endParaRPr lang="en-US" altLang="zh-CN" sz="120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DA20E8BD-9A6B-41F7-B3F8-BC8F9E7BE6FD}" type="slidenum">
              <a:rPr lang="zh-CN" altLang="en-US" sz="1200" smtClean="0"/>
              <a:pPr/>
              <a:t>20</a:t>
            </a:fld>
            <a:endParaRPr lang="en-US" altLang="zh-CN" sz="120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zh-C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zh-CN"/>
          </a:p>
        </p:txBody>
      </p:sp>
      <p:sp>
        <p:nvSpPr>
          <p:cNvPr id="727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EFC731CC-5E29-4ECB-81F1-01BD40A531BC}" type="slidenum">
              <a:rPr lang="en-US" altLang="zh-CN" smtClean="0">
                <a:latin typeface="Arial" charset="0"/>
                <a:ea typeface="ＭＳ Ｐゴシック" pitchFamily="34" charset="-128"/>
              </a:rPr>
              <a:pPr>
                <a:spcBef>
                  <a:spcPct val="0"/>
                </a:spcBef>
              </a:pPr>
              <a:t>21</a:t>
            </a:fld>
            <a:endParaRPr lang="en-US" altLang="zh-CN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zh-CN"/>
          </a:p>
        </p:txBody>
      </p:sp>
      <p:sp>
        <p:nvSpPr>
          <p:cNvPr id="727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EFC731CC-5E29-4ECB-81F1-01BD40A531BC}" type="slidenum">
              <a:rPr lang="en-US" altLang="zh-CN" smtClean="0">
                <a:latin typeface="Arial" charset="0"/>
                <a:ea typeface="ＭＳ Ｐゴシック" pitchFamily="34" charset="-128"/>
              </a:rPr>
              <a:pPr>
                <a:spcBef>
                  <a:spcPct val="0"/>
                </a:spcBef>
              </a:pPr>
              <a:t>22</a:t>
            </a:fld>
            <a:endParaRPr lang="en-US" altLang="zh-CN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zh-CN"/>
          </a:p>
        </p:txBody>
      </p:sp>
      <p:sp>
        <p:nvSpPr>
          <p:cNvPr id="727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EFC731CC-5E29-4ECB-81F1-01BD40A531BC}" type="slidenum">
              <a:rPr lang="en-US" altLang="zh-CN" smtClean="0">
                <a:latin typeface="Arial" charset="0"/>
                <a:ea typeface="ＭＳ Ｐゴシック" pitchFamily="34" charset="-128"/>
              </a:rPr>
              <a:pPr>
                <a:spcBef>
                  <a:spcPct val="0"/>
                </a:spcBef>
              </a:pPr>
              <a:t>23</a:t>
            </a:fld>
            <a:endParaRPr lang="en-US" altLang="zh-CN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zh-CN"/>
          </a:p>
        </p:txBody>
      </p:sp>
      <p:sp>
        <p:nvSpPr>
          <p:cNvPr id="727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EFC731CC-5E29-4ECB-81F1-01BD40A531BC}" type="slidenum">
              <a:rPr lang="en-US" altLang="zh-CN" smtClean="0">
                <a:latin typeface="Arial" charset="0"/>
                <a:ea typeface="ＭＳ Ｐゴシック" pitchFamily="34" charset="-128"/>
              </a:rPr>
              <a:pPr>
                <a:spcBef>
                  <a:spcPct val="0"/>
                </a:spcBef>
              </a:pPr>
              <a:t>24</a:t>
            </a:fld>
            <a:endParaRPr lang="en-US" altLang="zh-CN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flipH="1">
            <a:off x="2" y="2234390"/>
            <a:ext cx="9143998" cy="4623609"/>
          </a:xfrm>
          <a:custGeom>
            <a:avLst/>
            <a:gdLst>
              <a:gd name="connsiteX0" fmla="*/ 0 w 9178925"/>
              <a:gd name="connsiteY0" fmla="*/ 0 h 3545681"/>
              <a:gd name="connsiteX1" fmla="*/ 9178925 w 9178925"/>
              <a:gd name="connsiteY1" fmla="*/ 0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45681"/>
              <a:gd name="connsiteX1" fmla="*/ 9178925 w 9178925"/>
              <a:gd name="connsiteY1" fmla="*/ 935688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56820"/>
              <a:gd name="connsiteX1" fmla="*/ 9178925 w 9178925"/>
              <a:gd name="connsiteY1" fmla="*/ 946827 h 3556820"/>
              <a:gd name="connsiteX2" fmla="*/ 9178925 w 9178925"/>
              <a:gd name="connsiteY2" fmla="*/ 3556820 h 3556820"/>
              <a:gd name="connsiteX3" fmla="*/ 0 w 9178925"/>
              <a:gd name="connsiteY3" fmla="*/ 3556820 h 3556820"/>
              <a:gd name="connsiteX4" fmla="*/ 0 w 9178925"/>
              <a:gd name="connsiteY4" fmla="*/ 0 h 3556820"/>
              <a:gd name="connsiteX0" fmla="*/ 0 w 9178925"/>
              <a:gd name="connsiteY0" fmla="*/ 0 h 3345177"/>
              <a:gd name="connsiteX1" fmla="*/ 9178925 w 9178925"/>
              <a:gd name="connsiteY1" fmla="*/ 735184 h 3345177"/>
              <a:gd name="connsiteX2" fmla="*/ 9178925 w 9178925"/>
              <a:gd name="connsiteY2" fmla="*/ 3345177 h 3345177"/>
              <a:gd name="connsiteX3" fmla="*/ 0 w 9178925"/>
              <a:gd name="connsiteY3" fmla="*/ 3345177 h 3345177"/>
              <a:gd name="connsiteX4" fmla="*/ 0 w 9178925"/>
              <a:gd name="connsiteY4" fmla="*/ 0 h 3345177"/>
              <a:gd name="connsiteX0" fmla="*/ 0 w 9178925"/>
              <a:gd name="connsiteY0" fmla="*/ 0 h 3467707"/>
              <a:gd name="connsiteX1" fmla="*/ 9178925 w 9178925"/>
              <a:gd name="connsiteY1" fmla="*/ 857714 h 3467707"/>
              <a:gd name="connsiteX2" fmla="*/ 9178925 w 9178925"/>
              <a:gd name="connsiteY2" fmla="*/ 3467707 h 3467707"/>
              <a:gd name="connsiteX3" fmla="*/ 0 w 9178925"/>
              <a:gd name="connsiteY3" fmla="*/ 3467707 h 3467707"/>
              <a:gd name="connsiteX4" fmla="*/ 0 w 9178925"/>
              <a:gd name="connsiteY4" fmla="*/ 0 h 3467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8925" h="3467707">
                <a:moveTo>
                  <a:pt x="0" y="0"/>
                </a:moveTo>
                <a:lnTo>
                  <a:pt x="9178925" y="857714"/>
                </a:lnTo>
                <a:lnTo>
                  <a:pt x="9178925" y="3467707"/>
                </a:lnTo>
                <a:lnTo>
                  <a:pt x="0" y="346770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7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sp>
        <p:nvSpPr>
          <p:cNvPr id="10" name="Rectangle 4"/>
          <p:cNvSpPr/>
          <p:nvPr userDrawn="1"/>
        </p:nvSpPr>
        <p:spPr>
          <a:xfrm>
            <a:off x="2" y="2115572"/>
            <a:ext cx="9143998" cy="4742427"/>
          </a:xfrm>
          <a:custGeom>
            <a:avLst/>
            <a:gdLst>
              <a:gd name="connsiteX0" fmla="*/ 0 w 9178925"/>
              <a:gd name="connsiteY0" fmla="*/ 0 h 3545681"/>
              <a:gd name="connsiteX1" fmla="*/ 9178925 w 9178925"/>
              <a:gd name="connsiteY1" fmla="*/ 0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45681"/>
              <a:gd name="connsiteX1" fmla="*/ 9178925 w 9178925"/>
              <a:gd name="connsiteY1" fmla="*/ 935688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56820"/>
              <a:gd name="connsiteX1" fmla="*/ 9178925 w 9178925"/>
              <a:gd name="connsiteY1" fmla="*/ 946827 h 3556820"/>
              <a:gd name="connsiteX2" fmla="*/ 9178925 w 9178925"/>
              <a:gd name="connsiteY2" fmla="*/ 3556820 h 3556820"/>
              <a:gd name="connsiteX3" fmla="*/ 0 w 9178925"/>
              <a:gd name="connsiteY3" fmla="*/ 3556820 h 3556820"/>
              <a:gd name="connsiteX4" fmla="*/ 0 w 9178925"/>
              <a:gd name="connsiteY4" fmla="*/ 0 h 355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8925" h="3556820">
                <a:moveTo>
                  <a:pt x="0" y="0"/>
                </a:moveTo>
                <a:lnTo>
                  <a:pt x="9178925" y="946827"/>
                </a:lnTo>
                <a:lnTo>
                  <a:pt x="9178925" y="3556820"/>
                </a:lnTo>
                <a:lnTo>
                  <a:pt x="0" y="35568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7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sp>
        <p:nvSpPr>
          <p:cNvPr id="14" name="Rectangle 4"/>
          <p:cNvSpPr/>
          <p:nvPr userDrawn="1"/>
        </p:nvSpPr>
        <p:spPr>
          <a:xfrm>
            <a:off x="1" y="2561139"/>
            <a:ext cx="9143998" cy="4296860"/>
          </a:xfrm>
          <a:custGeom>
            <a:avLst/>
            <a:gdLst>
              <a:gd name="connsiteX0" fmla="*/ 0 w 9178925"/>
              <a:gd name="connsiteY0" fmla="*/ 0 h 3545681"/>
              <a:gd name="connsiteX1" fmla="*/ 9178925 w 9178925"/>
              <a:gd name="connsiteY1" fmla="*/ 0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45681"/>
              <a:gd name="connsiteX1" fmla="*/ 9178925 w 9178925"/>
              <a:gd name="connsiteY1" fmla="*/ 935688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56820"/>
              <a:gd name="connsiteX1" fmla="*/ 9178925 w 9178925"/>
              <a:gd name="connsiteY1" fmla="*/ 946827 h 3556820"/>
              <a:gd name="connsiteX2" fmla="*/ 9178925 w 9178925"/>
              <a:gd name="connsiteY2" fmla="*/ 3556820 h 3556820"/>
              <a:gd name="connsiteX3" fmla="*/ 0 w 9178925"/>
              <a:gd name="connsiteY3" fmla="*/ 3556820 h 3556820"/>
              <a:gd name="connsiteX4" fmla="*/ 0 w 9178925"/>
              <a:gd name="connsiteY4" fmla="*/ 0 h 3556820"/>
              <a:gd name="connsiteX0" fmla="*/ 0 w 9178925"/>
              <a:gd name="connsiteY0" fmla="*/ 0 h 3556820"/>
              <a:gd name="connsiteX1" fmla="*/ 9178925 w 9178925"/>
              <a:gd name="connsiteY1" fmla="*/ 811590 h 3556820"/>
              <a:gd name="connsiteX2" fmla="*/ 9178925 w 9178925"/>
              <a:gd name="connsiteY2" fmla="*/ 3556820 h 3556820"/>
              <a:gd name="connsiteX3" fmla="*/ 0 w 9178925"/>
              <a:gd name="connsiteY3" fmla="*/ 3556820 h 3556820"/>
              <a:gd name="connsiteX4" fmla="*/ 0 w 9178925"/>
              <a:gd name="connsiteY4" fmla="*/ 0 h 355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8925" h="3556820">
                <a:moveTo>
                  <a:pt x="0" y="0"/>
                </a:moveTo>
                <a:lnTo>
                  <a:pt x="9178925" y="811590"/>
                </a:lnTo>
                <a:lnTo>
                  <a:pt x="9178925" y="3556820"/>
                </a:lnTo>
                <a:lnTo>
                  <a:pt x="0" y="35568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7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084353"/>
            <a:ext cx="7772400" cy="990339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074692"/>
            <a:ext cx="7772400" cy="861115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14224" y="761999"/>
            <a:ext cx="3327717" cy="1226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948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flipH="1">
            <a:off x="2" y="1097628"/>
            <a:ext cx="9155139" cy="4835169"/>
          </a:xfrm>
          <a:custGeom>
            <a:avLst/>
            <a:gdLst>
              <a:gd name="connsiteX0" fmla="*/ 0 w 9178925"/>
              <a:gd name="connsiteY0" fmla="*/ 0 h 3545681"/>
              <a:gd name="connsiteX1" fmla="*/ 9178925 w 9178925"/>
              <a:gd name="connsiteY1" fmla="*/ 0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45681"/>
              <a:gd name="connsiteX1" fmla="*/ 9178925 w 9178925"/>
              <a:gd name="connsiteY1" fmla="*/ 935688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56820"/>
              <a:gd name="connsiteX1" fmla="*/ 9178925 w 9178925"/>
              <a:gd name="connsiteY1" fmla="*/ 946827 h 3556820"/>
              <a:gd name="connsiteX2" fmla="*/ 9178925 w 9178925"/>
              <a:gd name="connsiteY2" fmla="*/ 3556820 h 3556820"/>
              <a:gd name="connsiteX3" fmla="*/ 0 w 9178925"/>
              <a:gd name="connsiteY3" fmla="*/ 3556820 h 3556820"/>
              <a:gd name="connsiteX4" fmla="*/ 0 w 9178925"/>
              <a:gd name="connsiteY4" fmla="*/ 0 h 3556820"/>
              <a:gd name="connsiteX0" fmla="*/ 0 w 9178925"/>
              <a:gd name="connsiteY0" fmla="*/ 0 h 3345177"/>
              <a:gd name="connsiteX1" fmla="*/ 9178925 w 9178925"/>
              <a:gd name="connsiteY1" fmla="*/ 735184 h 3345177"/>
              <a:gd name="connsiteX2" fmla="*/ 9178925 w 9178925"/>
              <a:gd name="connsiteY2" fmla="*/ 3345177 h 3345177"/>
              <a:gd name="connsiteX3" fmla="*/ 0 w 9178925"/>
              <a:gd name="connsiteY3" fmla="*/ 3345177 h 3345177"/>
              <a:gd name="connsiteX4" fmla="*/ 0 w 9178925"/>
              <a:gd name="connsiteY4" fmla="*/ 0 h 3345177"/>
              <a:gd name="connsiteX0" fmla="*/ 0 w 9178925"/>
              <a:gd name="connsiteY0" fmla="*/ 0 h 3467707"/>
              <a:gd name="connsiteX1" fmla="*/ 9178925 w 9178925"/>
              <a:gd name="connsiteY1" fmla="*/ 857714 h 3467707"/>
              <a:gd name="connsiteX2" fmla="*/ 9178925 w 9178925"/>
              <a:gd name="connsiteY2" fmla="*/ 3467707 h 3467707"/>
              <a:gd name="connsiteX3" fmla="*/ 0 w 9178925"/>
              <a:gd name="connsiteY3" fmla="*/ 3467707 h 3467707"/>
              <a:gd name="connsiteX4" fmla="*/ 0 w 9178925"/>
              <a:gd name="connsiteY4" fmla="*/ 0 h 3467707"/>
              <a:gd name="connsiteX0" fmla="*/ 0 w 9178925"/>
              <a:gd name="connsiteY0" fmla="*/ 0 h 3679350"/>
              <a:gd name="connsiteX1" fmla="*/ 9178925 w 9178925"/>
              <a:gd name="connsiteY1" fmla="*/ 857714 h 3679350"/>
              <a:gd name="connsiteX2" fmla="*/ 9178925 w 9178925"/>
              <a:gd name="connsiteY2" fmla="*/ 3679350 h 3679350"/>
              <a:gd name="connsiteX3" fmla="*/ 0 w 9178925"/>
              <a:gd name="connsiteY3" fmla="*/ 3467707 h 3679350"/>
              <a:gd name="connsiteX4" fmla="*/ 0 w 9178925"/>
              <a:gd name="connsiteY4" fmla="*/ 0 h 3679350"/>
              <a:gd name="connsiteX0" fmla="*/ 11184 w 9190109"/>
              <a:gd name="connsiteY0" fmla="*/ 0 h 3679350"/>
              <a:gd name="connsiteX1" fmla="*/ 9190109 w 9190109"/>
              <a:gd name="connsiteY1" fmla="*/ 857714 h 3679350"/>
              <a:gd name="connsiteX2" fmla="*/ 9190109 w 9190109"/>
              <a:gd name="connsiteY2" fmla="*/ 3679350 h 3679350"/>
              <a:gd name="connsiteX3" fmla="*/ 0 w 9190109"/>
              <a:gd name="connsiteY3" fmla="*/ 3289480 h 3679350"/>
              <a:gd name="connsiteX4" fmla="*/ 11184 w 9190109"/>
              <a:gd name="connsiteY4" fmla="*/ 0 h 3679350"/>
              <a:gd name="connsiteX0" fmla="*/ 11184 w 9190109"/>
              <a:gd name="connsiteY0" fmla="*/ 0 h 3869527"/>
              <a:gd name="connsiteX1" fmla="*/ 9190109 w 9190109"/>
              <a:gd name="connsiteY1" fmla="*/ 857714 h 3869527"/>
              <a:gd name="connsiteX2" fmla="*/ 9190109 w 9190109"/>
              <a:gd name="connsiteY2" fmla="*/ 3869527 h 3869527"/>
              <a:gd name="connsiteX3" fmla="*/ 0 w 9190109"/>
              <a:gd name="connsiteY3" fmla="*/ 3289480 h 3869527"/>
              <a:gd name="connsiteX4" fmla="*/ 11184 w 9190109"/>
              <a:gd name="connsiteY4" fmla="*/ 0 h 3869527"/>
              <a:gd name="connsiteX0" fmla="*/ 11184 w 9190109"/>
              <a:gd name="connsiteY0" fmla="*/ 0 h 3869527"/>
              <a:gd name="connsiteX1" fmla="*/ 9190109 w 9190109"/>
              <a:gd name="connsiteY1" fmla="*/ 857714 h 3869527"/>
              <a:gd name="connsiteX2" fmla="*/ 9190109 w 9190109"/>
              <a:gd name="connsiteY2" fmla="*/ 3869527 h 3869527"/>
              <a:gd name="connsiteX3" fmla="*/ 0 w 9190109"/>
              <a:gd name="connsiteY3" fmla="*/ 3348911 h 3869527"/>
              <a:gd name="connsiteX4" fmla="*/ 11184 w 9190109"/>
              <a:gd name="connsiteY4" fmla="*/ 0 h 3869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90109" h="3869527">
                <a:moveTo>
                  <a:pt x="11184" y="0"/>
                </a:moveTo>
                <a:lnTo>
                  <a:pt x="9190109" y="857714"/>
                </a:lnTo>
                <a:lnTo>
                  <a:pt x="9190109" y="3869527"/>
                </a:lnTo>
                <a:lnTo>
                  <a:pt x="0" y="3348911"/>
                </a:lnTo>
                <a:lnTo>
                  <a:pt x="11184" y="0"/>
                </a:lnTo>
                <a:close/>
              </a:path>
            </a:pathLst>
          </a:custGeom>
          <a:solidFill>
            <a:schemeClr val="accent2">
              <a:lumMod val="75000"/>
              <a:alpha val="7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sp>
        <p:nvSpPr>
          <p:cNvPr id="10" name="Rectangle 4"/>
          <p:cNvSpPr/>
          <p:nvPr userDrawn="1"/>
        </p:nvSpPr>
        <p:spPr>
          <a:xfrm>
            <a:off x="4" y="810816"/>
            <a:ext cx="9155139" cy="4902897"/>
          </a:xfrm>
          <a:custGeom>
            <a:avLst/>
            <a:gdLst>
              <a:gd name="connsiteX0" fmla="*/ 0 w 9178925"/>
              <a:gd name="connsiteY0" fmla="*/ 0 h 3545681"/>
              <a:gd name="connsiteX1" fmla="*/ 9178925 w 9178925"/>
              <a:gd name="connsiteY1" fmla="*/ 0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45681"/>
              <a:gd name="connsiteX1" fmla="*/ 9178925 w 9178925"/>
              <a:gd name="connsiteY1" fmla="*/ 935688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56820"/>
              <a:gd name="connsiteX1" fmla="*/ 9178925 w 9178925"/>
              <a:gd name="connsiteY1" fmla="*/ 946827 h 3556820"/>
              <a:gd name="connsiteX2" fmla="*/ 9178925 w 9178925"/>
              <a:gd name="connsiteY2" fmla="*/ 3556820 h 3556820"/>
              <a:gd name="connsiteX3" fmla="*/ 0 w 9178925"/>
              <a:gd name="connsiteY3" fmla="*/ 3556820 h 3556820"/>
              <a:gd name="connsiteX4" fmla="*/ 0 w 9178925"/>
              <a:gd name="connsiteY4" fmla="*/ 0 h 3556820"/>
              <a:gd name="connsiteX0" fmla="*/ 0 w 9178925"/>
              <a:gd name="connsiteY0" fmla="*/ 0 h 3813020"/>
              <a:gd name="connsiteX1" fmla="*/ 9178925 w 9178925"/>
              <a:gd name="connsiteY1" fmla="*/ 946827 h 3813020"/>
              <a:gd name="connsiteX2" fmla="*/ 9178925 w 9178925"/>
              <a:gd name="connsiteY2" fmla="*/ 3813020 h 3813020"/>
              <a:gd name="connsiteX3" fmla="*/ 0 w 9178925"/>
              <a:gd name="connsiteY3" fmla="*/ 3556820 h 3813020"/>
              <a:gd name="connsiteX4" fmla="*/ 0 w 9178925"/>
              <a:gd name="connsiteY4" fmla="*/ 0 h 3813020"/>
              <a:gd name="connsiteX0" fmla="*/ 0 w 9178925"/>
              <a:gd name="connsiteY0" fmla="*/ 0 h 3813020"/>
              <a:gd name="connsiteX1" fmla="*/ 9178925 w 9178925"/>
              <a:gd name="connsiteY1" fmla="*/ 946827 h 3813020"/>
              <a:gd name="connsiteX2" fmla="*/ 9178925 w 9178925"/>
              <a:gd name="connsiteY2" fmla="*/ 3813020 h 3813020"/>
              <a:gd name="connsiteX3" fmla="*/ 0 w 9178925"/>
              <a:gd name="connsiteY3" fmla="*/ 2955306 h 3813020"/>
              <a:gd name="connsiteX4" fmla="*/ 0 w 9178925"/>
              <a:gd name="connsiteY4" fmla="*/ 0 h 3813020"/>
              <a:gd name="connsiteX0" fmla="*/ 0 w 9190109"/>
              <a:gd name="connsiteY0" fmla="*/ 0 h 3757325"/>
              <a:gd name="connsiteX1" fmla="*/ 9178925 w 9190109"/>
              <a:gd name="connsiteY1" fmla="*/ 946827 h 3757325"/>
              <a:gd name="connsiteX2" fmla="*/ 9190109 w 9190109"/>
              <a:gd name="connsiteY2" fmla="*/ 3757325 h 3757325"/>
              <a:gd name="connsiteX3" fmla="*/ 0 w 9190109"/>
              <a:gd name="connsiteY3" fmla="*/ 2955306 h 3757325"/>
              <a:gd name="connsiteX4" fmla="*/ 0 w 9190109"/>
              <a:gd name="connsiteY4" fmla="*/ 0 h 3757325"/>
              <a:gd name="connsiteX0" fmla="*/ 0 w 9190109"/>
              <a:gd name="connsiteY0" fmla="*/ 0 h 3923729"/>
              <a:gd name="connsiteX1" fmla="*/ 9178925 w 9190109"/>
              <a:gd name="connsiteY1" fmla="*/ 1113231 h 3923729"/>
              <a:gd name="connsiteX2" fmla="*/ 9190109 w 9190109"/>
              <a:gd name="connsiteY2" fmla="*/ 3923729 h 3923729"/>
              <a:gd name="connsiteX3" fmla="*/ 0 w 9190109"/>
              <a:gd name="connsiteY3" fmla="*/ 3121710 h 3923729"/>
              <a:gd name="connsiteX4" fmla="*/ 0 w 9190109"/>
              <a:gd name="connsiteY4" fmla="*/ 0 h 3923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90109" h="3923729">
                <a:moveTo>
                  <a:pt x="0" y="0"/>
                </a:moveTo>
                <a:lnTo>
                  <a:pt x="9178925" y="1113231"/>
                </a:lnTo>
                <a:lnTo>
                  <a:pt x="9190109" y="3923729"/>
                </a:lnTo>
                <a:lnTo>
                  <a:pt x="0" y="312171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sp>
        <p:nvSpPr>
          <p:cNvPr id="14" name="Rectangle 4"/>
          <p:cNvSpPr/>
          <p:nvPr userDrawn="1"/>
        </p:nvSpPr>
        <p:spPr>
          <a:xfrm>
            <a:off x="2" y="1424377"/>
            <a:ext cx="9155140" cy="4850020"/>
          </a:xfrm>
          <a:custGeom>
            <a:avLst/>
            <a:gdLst>
              <a:gd name="connsiteX0" fmla="*/ 0 w 9178925"/>
              <a:gd name="connsiteY0" fmla="*/ 0 h 3545681"/>
              <a:gd name="connsiteX1" fmla="*/ 9178925 w 9178925"/>
              <a:gd name="connsiteY1" fmla="*/ 0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45681"/>
              <a:gd name="connsiteX1" fmla="*/ 9178925 w 9178925"/>
              <a:gd name="connsiteY1" fmla="*/ 935688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56820"/>
              <a:gd name="connsiteX1" fmla="*/ 9178925 w 9178925"/>
              <a:gd name="connsiteY1" fmla="*/ 946827 h 3556820"/>
              <a:gd name="connsiteX2" fmla="*/ 9178925 w 9178925"/>
              <a:gd name="connsiteY2" fmla="*/ 3556820 h 3556820"/>
              <a:gd name="connsiteX3" fmla="*/ 0 w 9178925"/>
              <a:gd name="connsiteY3" fmla="*/ 3556820 h 3556820"/>
              <a:gd name="connsiteX4" fmla="*/ 0 w 9178925"/>
              <a:gd name="connsiteY4" fmla="*/ 0 h 3556820"/>
              <a:gd name="connsiteX0" fmla="*/ 0 w 9178925"/>
              <a:gd name="connsiteY0" fmla="*/ 0 h 3556820"/>
              <a:gd name="connsiteX1" fmla="*/ 9178925 w 9178925"/>
              <a:gd name="connsiteY1" fmla="*/ 811590 h 3556820"/>
              <a:gd name="connsiteX2" fmla="*/ 9178925 w 9178925"/>
              <a:gd name="connsiteY2" fmla="*/ 3556820 h 3556820"/>
              <a:gd name="connsiteX3" fmla="*/ 0 w 9178925"/>
              <a:gd name="connsiteY3" fmla="*/ 3556820 h 3556820"/>
              <a:gd name="connsiteX4" fmla="*/ 0 w 9178925"/>
              <a:gd name="connsiteY4" fmla="*/ 0 h 3556820"/>
              <a:gd name="connsiteX0" fmla="*/ 0 w 9178925"/>
              <a:gd name="connsiteY0" fmla="*/ 0 h 3556820"/>
              <a:gd name="connsiteX1" fmla="*/ 9178925 w 9178925"/>
              <a:gd name="connsiteY1" fmla="*/ 811590 h 3556820"/>
              <a:gd name="connsiteX2" fmla="*/ 9178925 w 9178925"/>
              <a:gd name="connsiteY2" fmla="*/ 3556820 h 3556820"/>
              <a:gd name="connsiteX3" fmla="*/ 11184 w 9178925"/>
              <a:gd name="connsiteY3" fmla="*/ 3077345 h 3556820"/>
              <a:gd name="connsiteX4" fmla="*/ 0 w 9178925"/>
              <a:gd name="connsiteY4" fmla="*/ 0 h 3556820"/>
              <a:gd name="connsiteX0" fmla="*/ 0 w 9178925"/>
              <a:gd name="connsiteY0" fmla="*/ 0 h 4060883"/>
              <a:gd name="connsiteX1" fmla="*/ 9178925 w 9178925"/>
              <a:gd name="connsiteY1" fmla="*/ 811590 h 4060883"/>
              <a:gd name="connsiteX2" fmla="*/ 9178925 w 9178925"/>
              <a:gd name="connsiteY2" fmla="*/ 4060883 h 4060883"/>
              <a:gd name="connsiteX3" fmla="*/ 11184 w 9178925"/>
              <a:gd name="connsiteY3" fmla="*/ 3077345 h 4060883"/>
              <a:gd name="connsiteX4" fmla="*/ 0 w 9178925"/>
              <a:gd name="connsiteY4" fmla="*/ 0 h 4060883"/>
              <a:gd name="connsiteX0" fmla="*/ 0 w 9178925"/>
              <a:gd name="connsiteY0" fmla="*/ 0 h 4283898"/>
              <a:gd name="connsiteX1" fmla="*/ 9178925 w 9178925"/>
              <a:gd name="connsiteY1" fmla="*/ 811590 h 4283898"/>
              <a:gd name="connsiteX2" fmla="*/ 9178925 w 9178925"/>
              <a:gd name="connsiteY2" fmla="*/ 4283898 h 4283898"/>
              <a:gd name="connsiteX3" fmla="*/ 11184 w 9178925"/>
              <a:gd name="connsiteY3" fmla="*/ 3077345 h 4283898"/>
              <a:gd name="connsiteX4" fmla="*/ 0 w 9178925"/>
              <a:gd name="connsiteY4" fmla="*/ 0 h 4283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8925" h="4283898">
                <a:moveTo>
                  <a:pt x="0" y="0"/>
                </a:moveTo>
                <a:lnTo>
                  <a:pt x="9178925" y="811590"/>
                </a:lnTo>
                <a:lnTo>
                  <a:pt x="9178925" y="4283898"/>
                </a:lnTo>
                <a:lnTo>
                  <a:pt x="11184" y="307734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2970439"/>
            <a:ext cx="7772400" cy="990339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766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flipH="1">
            <a:off x="2" y="1097628"/>
            <a:ext cx="9155139" cy="4835169"/>
          </a:xfrm>
          <a:custGeom>
            <a:avLst/>
            <a:gdLst>
              <a:gd name="connsiteX0" fmla="*/ 0 w 9178925"/>
              <a:gd name="connsiteY0" fmla="*/ 0 h 3545681"/>
              <a:gd name="connsiteX1" fmla="*/ 9178925 w 9178925"/>
              <a:gd name="connsiteY1" fmla="*/ 0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45681"/>
              <a:gd name="connsiteX1" fmla="*/ 9178925 w 9178925"/>
              <a:gd name="connsiteY1" fmla="*/ 935688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56820"/>
              <a:gd name="connsiteX1" fmla="*/ 9178925 w 9178925"/>
              <a:gd name="connsiteY1" fmla="*/ 946827 h 3556820"/>
              <a:gd name="connsiteX2" fmla="*/ 9178925 w 9178925"/>
              <a:gd name="connsiteY2" fmla="*/ 3556820 h 3556820"/>
              <a:gd name="connsiteX3" fmla="*/ 0 w 9178925"/>
              <a:gd name="connsiteY3" fmla="*/ 3556820 h 3556820"/>
              <a:gd name="connsiteX4" fmla="*/ 0 w 9178925"/>
              <a:gd name="connsiteY4" fmla="*/ 0 h 3556820"/>
              <a:gd name="connsiteX0" fmla="*/ 0 w 9178925"/>
              <a:gd name="connsiteY0" fmla="*/ 0 h 3345177"/>
              <a:gd name="connsiteX1" fmla="*/ 9178925 w 9178925"/>
              <a:gd name="connsiteY1" fmla="*/ 735184 h 3345177"/>
              <a:gd name="connsiteX2" fmla="*/ 9178925 w 9178925"/>
              <a:gd name="connsiteY2" fmla="*/ 3345177 h 3345177"/>
              <a:gd name="connsiteX3" fmla="*/ 0 w 9178925"/>
              <a:gd name="connsiteY3" fmla="*/ 3345177 h 3345177"/>
              <a:gd name="connsiteX4" fmla="*/ 0 w 9178925"/>
              <a:gd name="connsiteY4" fmla="*/ 0 h 3345177"/>
              <a:gd name="connsiteX0" fmla="*/ 0 w 9178925"/>
              <a:gd name="connsiteY0" fmla="*/ 0 h 3467707"/>
              <a:gd name="connsiteX1" fmla="*/ 9178925 w 9178925"/>
              <a:gd name="connsiteY1" fmla="*/ 857714 h 3467707"/>
              <a:gd name="connsiteX2" fmla="*/ 9178925 w 9178925"/>
              <a:gd name="connsiteY2" fmla="*/ 3467707 h 3467707"/>
              <a:gd name="connsiteX3" fmla="*/ 0 w 9178925"/>
              <a:gd name="connsiteY3" fmla="*/ 3467707 h 3467707"/>
              <a:gd name="connsiteX4" fmla="*/ 0 w 9178925"/>
              <a:gd name="connsiteY4" fmla="*/ 0 h 3467707"/>
              <a:gd name="connsiteX0" fmla="*/ 0 w 9178925"/>
              <a:gd name="connsiteY0" fmla="*/ 0 h 3679350"/>
              <a:gd name="connsiteX1" fmla="*/ 9178925 w 9178925"/>
              <a:gd name="connsiteY1" fmla="*/ 857714 h 3679350"/>
              <a:gd name="connsiteX2" fmla="*/ 9178925 w 9178925"/>
              <a:gd name="connsiteY2" fmla="*/ 3679350 h 3679350"/>
              <a:gd name="connsiteX3" fmla="*/ 0 w 9178925"/>
              <a:gd name="connsiteY3" fmla="*/ 3467707 h 3679350"/>
              <a:gd name="connsiteX4" fmla="*/ 0 w 9178925"/>
              <a:gd name="connsiteY4" fmla="*/ 0 h 3679350"/>
              <a:gd name="connsiteX0" fmla="*/ 11184 w 9190109"/>
              <a:gd name="connsiteY0" fmla="*/ 0 h 3679350"/>
              <a:gd name="connsiteX1" fmla="*/ 9190109 w 9190109"/>
              <a:gd name="connsiteY1" fmla="*/ 857714 h 3679350"/>
              <a:gd name="connsiteX2" fmla="*/ 9190109 w 9190109"/>
              <a:gd name="connsiteY2" fmla="*/ 3679350 h 3679350"/>
              <a:gd name="connsiteX3" fmla="*/ 0 w 9190109"/>
              <a:gd name="connsiteY3" fmla="*/ 3289480 h 3679350"/>
              <a:gd name="connsiteX4" fmla="*/ 11184 w 9190109"/>
              <a:gd name="connsiteY4" fmla="*/ 0 h 3679350"/>
              <a:gd name="connsiteX0" fmla="*/ 11184 w 9190109"/>
              <a:gd name="connsiteY0" fmla="*/ 0 h 3869527"/>
              <a:gd name="connsiteX1" fmla="*/ 9190109 w 9190109"/>
              <a:gd name="connsiteY1" fmla="*/ 857714 h 3869527"/>
              <a:gd name="connsiteX2" fmla="*/ 9190109 w 9190109"/>
              <a:gd name="connsiteY2" fmla="*/ 3869527 h 3869527"/>
              <a:gd name="connsiteX3" fmla="*/ 0 w 9190109"/>
              <a:gd name="connsiteY3" fmla="*/ 3289480 h 3869527"/>
              <a:gd name="connsiteX4" fmla="*/ 11184 w 9190109"/>
              <a:gd name="connsiteY4" fmla="*/ 0 h 3869527"/>
              <a:gd name="connsiteX0" fmla="*/ 11184 w 9190109"/>
              <a:gd name="connsiteY0" fmla="*/ 0 h 3869527"/>
              <a:gd name="connsiteX1" fmla="*/ 9190109 w 9190109"/>
              <a:gd name="connsiteY1" fmla="*/ 857714 h 3869527"/>
              <a:gd name="connsiteX2" fmla="*/ 9190109 w 9190109"/>
              <a:gd name="connsiteY2" fmla="*/ 3869527 h 3869527"/>
              <a:gd name="connsiteX3" fmla="*/ 0 w 9190109"/>
              <a:gd name="connsiteY3" fmla="*/ 3348911 h 3869527"/>
              <a:gd name="connsiteX4" fmla="*/ 11184 w 9190109"/>
              <a:gd name="connsiteY4" fmla="*/ 0 h 3869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90109" h="3869527">
                <a:moveTo>
                  <a:pt x="11184" y="0"/>
                </a:moveTo>
                <a:lnTo>
                  <a:pt x="9190109" y="857714"/>
                </a:lnTo>
                <a:lnTo>
                  <a:pt x="9190109" y="3869527"/>
                </a:lnTo>
                <a:lnTo>
                  <a:pt x="0" y="3348911"/>
                </a:lnTo>
                <a:lnTo>
                  <a:pt x="11184" y="0"/>
                </a:lnTo>
                <a:close/>
              </a:path>
            </a:pathLst>
          </a:custGeom>
          <a:solidFill>
            <a:schemeClr val="accent6">
              <a:lumMod val="75000"/>
              <a:alpha val="7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sp>
        <p:nvSpPr>
          <p:cNvPr id="10" name="Rectangle 4"/>
          <p:cNvSpPr/>
          <p:nvPr userDrawn="1"/>
        </p:nvSpPr>
        <p:spPr>
          <a:xfrm>
            <a:off x="4" y="810816"/>
            <a:ext cx="9155139" cy="4902897"/>
          </a:xfrm>
          <a:custGeom>
            <a:avLst/>
            <a:gdLst>
              <a:gd name="connsiteX0" fmla="*/ 0 w 9178925"/>
              <a:gd name="connsiteY0" fmla="*/ 0 h 3545681"/>
              <a:gd name="connsiteX1" fmla="*/ 9178925 w 9178925"/>
              <a:gd name="connsiteY1" fmla="*/ 0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45681"/>
              <a:gd name="connsiteX1" fmla="*/ 9178925 w 9178925"/>
              <a:gd name="connsiteY1" fmla="*/ 935688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56820"/>
              <a:gd name="connsiteX1" fmla="*/ 9178925 w 9178925"/>
              <a:gd name="connsiteY1" fmla="*/ 946827 h 3556820"/>
              <a:gd name="connsiteX2" fmla="*/ 9178925 w 9178925"/>
              <a:gd name="connsiteY2" fmla="*/ 3556820 h 3556820"/>
              <a:gd name="connsiteX3" fmla="*/ 0 w 9178925"/>
              <a:gd name="connsiteY3" fmla="*/ 3556820 h 3556820"/>
              <a:gd name="connsiteX4" fmla="*/ 0 w 9178925"/>
              <a:gd name="connsiteY4" fmla="*/ 0 h 3556820"/>
              <a:gd name="connsiteX0" fmla="*/ 0 w 9178925"/>
              <a:gd name="connsiteY0" fmla="*/ 0 h 3813020"/>
              <a:gd name="connsiteX1" fmla="*/ 9178925 w 9178925"/>
              <a:gd name="connsiteY1" fmla="*/ 946827 h 3813020"/>
              <a:gd name="connsiteX2" fmla="*/ 9178925 w 9178925"/>
              <a:gd name="connsiteY2" fmla="*/ 3813020 h 3813020"/>
              <a:gd name="connsiteX3" fmla="*/ 0 w 9178925"/>
              <a:gd name="connsiteY3" fmla="*/ 3556820 h 3813020"/>
              <a:gd name="connsiteX4" fmla="*/ 0 w 9178925"/>
              <a:gd name="connsiteY4" fmla="*/ 0 h 3813020"/>
              <a:gd name="connsiteX0" fmla="*/ 0 w 9178925"/>
              <a:gd name="connsiteY0" fmla="*/ 0 h 3813020"/>
              <a:gd name="connsiteX1" fmla="*/ 9178925 w 9178925"/>
              <a:gd name="connsiteY1" fmla="*/ 946827 h 3813020"/>
              <a:gd name="connsiteX2" fmla="*/ 9178925 w 9178925"/>
              <a:gd name="connsiteY2" fmla="*/ 3813020 h 3813020"/>
              <a:gd name="connsiteX3" fmla="*/ 0 w 9178925"/>
              <a:gd name="connsiteY3" fmla="*/ 2955306 h 3813020"/>
              <a:gd name="connsiteX4" fmla="*/ 0 w 9178925"/>
              <a:gd name="connsiteY4" fmla="*/ 0 h 3813020"/>
              <a:gd name="connsiteX0" fmla="*/ 0 w 9190109"/>
              <a:gd name="connsiteY0" fmla="*/ 0 h 3757325"/>
              <a:gd name="connsiteX1" fmla="*/ 9178925 w 9190109"/>
              <a:gd name="connsiteY1" fmla="*/ 946827 h 3757325"/>
              <a:gd name="connsiteX2" fmla="*/ 9190109 w 9190109"/>
              <a:gd name="connsiteY2" fmla="*/ 3757325 h 3757325"/>
              <a:gd name="connsiteX3" fmla="*/ 0 w 9190109"/>
              <a:gd name="connsiteY3" fmla="*/ 2955306 h 3757325"/>
              <a:gd name="connsiteX4" fmla="*/ 0 w 9190109"/>
              <a:gd name="connsiteY4" fmla="*/ 0 h 3757325"/>
              <a:gd name="connsiteX0" fmla="*/ 0 w 9190109"/>
              <a:gd name="connsiteY0" fmla="*/ 0 h 3923729"/>
              <a:gd name="connsiteX1" fmla="*/ 9178925 w 9190109"/>
              <a:gd name="connsiteY1" fmla="*/ 1113231 h 3923729"/>
              <a:gd name="connsiteX2" fmla="*/ 9190109 w 9190109"/>
              <a:gd name="connsiteY2" fmla="*/ 3923729 h 3923729"/>
              <a:gd name="connsiteX3" fmla="*/ 0 w 9190109"/>
              <a:gd name="connsiteY3" fmla="*/ 3121710 h 3923729"/>
              <a:gd name="connsiteX4" fmla="*/ 0 w 9190109"/>
              <a:gd name="connsiteY4" fmla="*/ 0 h 3923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90109" h="3923729">
                <a:moveTo>
                  <a:pt x="0" y="0"/>
                </a:moveTo>
                <a:lnTo>
                  <a:pt x="9178925" y="1113231"/>
                </a:lnTo>
                <a:lnTo>
                  <a:pt x="9190109" y="3923729"/>
                </a:lnTo>
                <a:lnTo>
                  <a:pt x="0" y="312171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75000"/>
              <a:alpha val="7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sp>
        <p:nvSpPr>
          <p:cNvPr id="14" name="Rectangle 4"/>
          <p:cNvSpPr/>
          <p:nvPr userDrawn="1"/>
        </p:nvSpPr>
        <p:spPr>
          <a:xfrm>
            <a:off x="2" y="1424377"/>
            <a:ext cx="9155140" cy="4850020"/>
          </a:xfrm>
          <a:custGeom>
            <a:avLst/>
            <a:gdLst>
              <a:gd name="connsiteX0" fmla="*/ 0 w 9178925"/>
              <a:gd name="connsiteY0" fmla="*/ 0 h 3545681"/>
              <a:gd name="connsiteX1" fmla="*/ 9178925 w 9178925"/>
              <a:gd name="connsiteY1" fmla="*/ 0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45681"/>
              <a:gd name="connsiteX1" fmla="*/ 9178925 w 9178925"/>
              <a:gd name="connsiteY1" fmla="*/ 935688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56820"/>
              <a:gd name="connsiteX1" fmla="*/ 9178925 w 9178925"/>
              <a:gd name="connsiteY1" fmla="*/ 946827 h 3556820"/>
              <a:gd name="connsiteX2" fmla="*/ 9178925 w 9178925"/>
              <a:gd name="connsiteY2" fmla="*/ 3556820 h 3556820"/>
              <a:gd name="connsiteX3" fmla="*/ 0 w 9178925"/>
              <a:gd name="connsiteY3" fmla="*/ 3556820 h 3556820"/>
              <a:gd name="connsiteX4" fmla="*/ 0 w 9178925"/>
              <a:gd name="connsiteY4" fmla="*/ 0 h 3556820"/>
              <a:gd name="connsiteX0" fmla="*/ 0 w 9178925"/>
              <a:gd name="connsiteY0" fmla="*/ 0 h 3556820"/>
              <a:gd name="connsiteX1" fmla="*/ 9178925 w 9178925"/>
              <a:gd name="connsiteY1" fmla="*/ 811590 h 3556820"/>
              <a:gd name="connsiteX2" fmla="*/ 9178925 w 9178925"/>
              <a:gd name="connsiteY2" fmla="*/ 3556820 h 3556820"/>
              <a:gd name="connsiteX3" fmla="*/ 0 w 9178925"/>
              <a:gd name="connsiteY3" fmla="*/ 3556820 h 3556820"/>
              <a:gd name="connsiteX4" fmla="*/ 0 w 9178925"/>
              <a:gd name="connsiteY4" fmla="*/ 0 h 3556820"/>
              <a:gd name="connsiteX0" fmla="*/ 0 w 9178925"/>
              <a:gd name="connsiteY0" fmla="*/ 0 h 3556820"/>
              <a:gd name="connsiteX1" fmla="*/ 9178925 w 9178925"/>
              <a:gd name="connsiteY1" fmla="*/ 811590 h 3556820"/>
              <a:gd name="connsiteX2" fmla="*/ 9178925 w 9178925"/>
              <a:gd name="connsiteY2" fmla="*/ 3556820 h 3556820"/>
              <a:gd name="connsiteX3" fmla="*/ 11184 w 9178925"/>
              <a:gd name="connsiteY3" fmla="*/ 3077345 h 3556820"/>
              <a:gd name="connsiteX4" fmla="*/ 0 w 9178925"/>
              <a:gd name="connsiteY4" fmla="*/ 0 h 3556820"/>
              <a:gd name="connsiteX0" fmla="*/ 0 w 9178925"/>
              <a:gd name="connsiteY0" fmla="*/ 0 h 4060883"/>
              <a:gd name="connsiteX1" fmla="*/ 9178925 w 9178925"/>
              <a:gd name="connsiteY1" fmla="*/ 811590 h 4060883"/>
              <a:gd name="connsiteX2" fmla="*/ 9178925 w 9178925"/>
              <a:gd name="connsiteY2" fmla="*/ 4060883 h 4060883"/>
              <a:gd name="connsiteX3" fmla="*/ 11184 w 9178925"/>
              <a:gd name="connsiteY3" fmla="*/ 3077345 h 4060883"/>
              <a:gd name="connsiteX4" fmla="*/ 0 w 9178925"/>
              <a:gd name="connsiteY4" fmla="*/ 0 h 4060883"/>
              <a:gd name="connsiteX0" fmla="*/ 0 w 9178925"/>
              <a:gd name="connsiteY0" fmla="*/ 0 h 4283898"/>
              <a:gd name="connsiteX1" fmla="*/ 9178925 w 9178925"/>
              <a:gd name="connsiteY1" fmla="*/ 811590 h 4283898"/>
              <a:gd name="connsiteX2" fmla="*/ 9178925 w 9178925"/>
              <a:gd name="connsiteY2" fmla="*/ 4283898 h 4283898"/>
              <a:gd name="connsiteX3" fmla="*/ 11184 w 9178925"/>
              <a:gd name="connsiteY3" fmla="*/ 3077345 h 4283898"/>
              <a:gd name="connsiteX4" fmla="*/ 0 w 9178925"/>
              <a:gd name="connsiteY4" fmla="*/ 0 h 4283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8925" h="4283898">
                <a:moveTo>
                  <a:pt x="0" y="0"/>
                </a:moveTo>
                <a:lnTo>
                  <a:pt x="9178925" y="811590"/>
                </a:lnTo>
                <a:lnTo>
                  <a:pt x="9178925" y="4283898"/>
                </a:lnTo>
                <a:lnTo>
                  <a:pt x="11184" y="307734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75000"/>
              <a:alpha val="7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2970439"/>
            <a:ext cx="7772400" cy="990339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7668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flipH="1">
            <a:off x="2" y="1097628"/>
            <a:ext cx="9155139" cy="4835169"/>
          </a:xfrm>
          <a:custGeom>
            <a:avLst/>
            <a:gdLst>
              <a:gd name="connsiteX0" fmla="*/ 0 w 9178925"/>
              <a:gd name="connsiteY0" fmla="*/ 0 h 3545681"/>
              <a:gd name="connsiteX1" fmla="*/ 9178925 w 9178925"/>
              <a:gd name="connsiteY1" fmla="*/ 0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45681"/>
              <a:gd name="connsiteX1" fmla="*/ 9178925 w 9178925"/>
              <a:gd name="connsiteY1" fmla="*/ 935688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56820"/>
              <a:gd name="connsiteX1" fmla="*/ 9178925 w 9178925"/>
              <a:gd name="connsiteY1" fmla="*/ 946827 h 3556820"/>
              <a:gd name="connsiteX2" fmla="*/ 9178925 w 9178925"/>
              <a:gd name="connsiteY2" fmla="*/ 3556820 h 3556820"/>
              <a:gd name="connsiteX3" fmla="*/ 0 w 9178925"/>
              <a:gd name="connsiteY3" fmla="*/ 3556820 h 3556820"/>
              <a:gd name="connsiteX4" fmla="*/ 0 w 9178925"/>
              <a:gd name="connsiteY4" fmla="*/ 0 h 3556820"/>
              <a:gd name="connsiteX0" fmla="*/ 0 w 9178925"/>
              <a:gd name="connsiteY0" fmla="*/ 0 h 3345177"/>
              <a:gd name="connsiteX1" fmla="*/ 9178925 w 9178925"/>
              <a:gd name="connsiteY1" fmla="*/ 735184 h 3345177"/>
              <a:gd name="connsiteX2" fmla="*/ 9178925 w 9178925"/>
              <a:gd name="connsiteY2" fmla="*/ 3345177 h 3345177"/>
              <a:gd name="connsiteX3" fmla="*/ 0 w 9178925"/>
              <a:gd name="connsiteY3" fmla="*/ 3345177 h 3345177"/>
              <a:gd name="connsiteX4" fmla="*/ 0 w 9178925"/>
              <a:gd name="connsiteY4" fmla="*/ 0 h 3345177"/>
              <a:gd name="connsiteX0" fmla="*/ 0 w 9178925"/>
              <a:gd name="connsiteY0" fmla="*/ 0 h 3467707"/>
              <a:gd name="connsiteX1" fmla="*/ 9178925 w 9178925"/>
              <a:gd name="connsiteY1" fmla="*/ 857714 h 3467707"/>
              <a:gd name="connsiteX2" fmla="*/ 9178925 w 9178925"/>
              <a:gd name="connsiteY2" fmla="*/ 3467707 h 3467707"/>
              <a:gd name="connsiteX3" fmla="*/ 0 w 9178925"/>
              <a:gd name="connsiteY3" fmla="*/ 3467707 h 3467707"/>
              <a:gd name="connsiteX4" fmla="*/ 0 w 9178925"/>
              <a:gd name="connsiteY4" fmla="*/ 0 h 3467707"/>
              <a:gd name="connsiteX0" fmla="*/ 0 w 9178925"/>
              <a:gd name="connsiteY0" fmla="*/ 0 h 3679350"/>
              <a:gd name="connsiteX1" fmla="*/ 9178925 w 9178925"/>
              <a:gd name="connsiteY1" fmla="*/ 857714 h 3679350"/>
              <a:gd name="connsiteX2" fmla="*/ 9178925 w 9178925"/>
              <a:gd name="connsiteY2" fmla="*/ 3679350 h 3679350"/>
              <a:gd name="connsiteX3" fmla="*/ 0 w 9178925"/>
              <a:gd name="connsiteY3" fmla="*/ 3467707 h 3679350"/>
              <a:gd name="connsiteX4" fmla="*/ 0 w 9178925"/>
              <a:gd name="connsiteY4" fmla="*/ 0 h 3679350"/>
              <a:gd name="connsiteX0" fmla="*/ 11184 w 9190109"/>
              <a:gd name="connsiteY0" fmla="*/ 0 h 3679350"/>
              <a:gd name="connsiteX1" fmla="*/ 9190109 w 9190109"/>
              <a:gd name="connsiteY1" fmla="*/ 857714 h 3679350"/>
              <a:gd name="connsiteX2" fmla="*/ 9190109 w 9190109"/>
              <a:gd name="connsiteY2" fmla="*/ 3679350 h 3679350"/>
              <a:gd name="connsiteX3" fmla="*/ 0 w 9190109"/>
              <a:gd name="connsiteY3" fmla="*/ 3289480 h 3679350"/>
              <a:gd name="connsiteX4" fmla="*/ 11184 w 9190109"/>
              <a:gd name="connsiteY4" fmla="*/ 0 h 3679350"/>
              <a:gd name="connsiteX0" fmla="*/ 11184 w 9190109"/>
              <a:gd name="connsiteY0" fmla="*/ 0 h 3869527"/>
              <a:gd name="connsiteX1" fmla="*/ 9190109 w 9190109"/>
              <a:gd name="connsiteY1" fmla="*/ 857714 h 3869527"/>
              <a:gd name="connsiteX2" fmla="*/ 9190109 w 9190109"/>
              <a:gd name="connsiteY2" fmla="*/ 3869527 h 3869527"/>
              <a:gd name="connsiteX3" fmla="*/ 0 w 9190109"/>
              <a:gd name="connsiteY3" fmla="*/ 3289480 h 3869527"/>
              <a:gd name="connsiteX4" fmla="*/ 11184 w 9190109"/>
              <a:gd name="connsiteY4" fmla="*/ 0 h 3869527"/>
              <a:gd name="connsiteX0" fmla="*/ 11184 w 9190109"/>
              <a:gd name="connsiteY0" fmla="*/ 0 h 3869527"/>
              <a:gd name="connsiteX1" fmla="*/ 9190109 w 9190109"/>
              <a:gd name="connsiteY1" fmla="*/ 857714 h 3869527"/>
              <a:gd name="connsiteX2" fmla="*/ 9190109 w 9190109"/>
              <a:gd name="connsiteY2" fmla="*/ 3869527 h 3869527"/>
              <a:gd name="connsiteX3" fmla="*/ 0 w 9190109"/>
              <a:gd name="connsiteY3" fmla="*/ 3348911 h 3869527"/>
              <a:gd name="connsiteX4" fmla="*/ 11184 w 9190109"/>
              <a:gd name="connsiteY4" fmla="*/ 0 h 3869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90109" h="3869527">
                <a:moveTo>
                  <a:pt x="11184" y="0"/>
                </a:moveTo>
                <a:lnTo>
                  <a:pt x="9190109" y="857714"/>
                </a:lnTo>
                <a:lnTo>
                  <a:pt x="9190109" y="3869527"/>
                </a:lnTo>
                <a:lnTo>
                  <a:pt x="0" y="3348911"/>
                </a:lnTo>
                <a:lnTo>
                  <a:pt x="11184" y="0"/>
                </a:lnTo>
                <a:close/>
              </a:path>
            </a:pathLst>
          </a:custGeom>
          <a:solidFill>
            <a:schemeClr val="accent3">
              <a:lumMod val="75000"/>
              <a:alpha val="7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sp>
        <p:nvSpPr>
          <p:cNvPr id="10" name="Rectangle 4"/>
          <p:cNvSpPr/>
          <p:nvPr userDrawn="1"/>
        </p:nvSpPr>
        <p:spPr>
          <a:xfrm>
            <a:off x="4" y="810816"/>
            <a:ext cx="9155139" cy="4902897"/>
          </a:xfrm>
          <a:custGeom>
            <a:avLst/>
            <a:gdLst>
              <a:gd name="connsiteX0" fmla="*/ 0 w 9178925"/>
              <a:gd name="connsiteY0" fmla="*/ 0 h 3545681"/>
              <a:gd name="connsiteX1" fmla="*/ 9178925 w 9178925"/>
              <a:gd name="connsiteY1" fmla="*/ 0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45681"/>
              <a:gd name="connsiteX1" fmla="*/ 9178925 w 9178925"/>
              <a:gd name="connsiteY1" fmla="*/ 935688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56820"/>
              <a:gd name="connsiteX1" fmla="*/ 9178925 w 9178925"/>
              <a:gd name="connsiteY1" fmla="*/ 946827 h 3556820"/>
              <a:gd name="connsiteX2" fmla="*/ 9178925 w 9178925"/>
              <a:gd name="connsiteY2" fmla="*/ 3556820 h 3556820"/>
              <a:gd name="connsiteX3" fmla="*/ 0 w 9178925"/>
              <a:gd name="connsiteY3" fmla="*/ 3556820 h 3556820"/>
              <a:gd name="connsiteX4" fmla="*/ 0 w 9178925"/>
              <a:gd name="connsiteY4" fmla="*/ 0 h 3556820"/>
              <a:gd name="connsiteX0" fmla="*/ 0 w 9178925"/>
              <a:gd name="connsiteY0" fmla="*/ 0 h 3813020"/>
              <a:gd name="connsiteX1" fmla="*/ 9178925 w 9178925"/>
              <a:gd name="connsiteY1" fmla="*/ 946827 h 3813020"/>
              <a:gd name="connsiteX2" fmla="*/ 9178925 w 9178925"/>
              <a:gd name="connsiteY2" fmla="*/ 3813020 h 3813020"/>
              <a:gd name="connsiteX3" fmla="*/ 0 w 9178925"/>
              <a:gd name="connsiteY3" fmla="*/ 3556820 h 3813020"/>
              <a:gd name="connsiteX4" fmla="*/ 0 w 9178925"/>
              <a:gd name="connsiteY4" fmla="*/ 0 h 3813020"/>
              <a:gd name="connsiteX0" fmla="*/ 0 w 9178925"/>
              <a:gd name="connsiteY0" fmla="*/ 0 h 3813020"/>
              <a:gd name="connsiteX1" fmla="*/ 9178925 w 9178925"/>
              <a:gd name="connsiteY1" fmla="*/ 946827 h 3813020"/>
              <a:gd name="connsiteX2" fmla="*/ 9178925 w 9178925"/>
              <a:gd name="connsiteY2" fmla="*/ 3813020 h 3813020"/>
              <a:gd name="connsiteX3" fmla="*/ 0 w 9178925"/>
              <a:gd name="connsiteY3" fmla="*/ 2955306 h 3813020"/>
              <a:gd name="connsiteX4" fmla="*/ 0 w 9178925"/>
              <a:gd name="connsiteY4" fmla="*/ 0 h 3813020"/>
              <a:gd name="connsiteX0" fmla="*/ 0 w 9190109"/>
              <a:gd name="connsiteY0" fmla="*/ 0 h 3757325"/>
              <a:gd name="connsiteX1" fmla="*/ 9178925 w 9190109"/>
              <a:gd name="connsiteY1" fmla="*/ 946827 h 3757325"/>
              <a:gd name="connsiteX2" fmla="*/ 9190109 w 9190109"/>
              <a:gd name="connsiteY2" fmla="*/ 3757325 h 3757325"/>
              <a:gd name="connsiteX3" fmla="*/ 0 w 9190109"/>
              <a:gd name="connsiteY3" fmla="*/ 2955306 h 3757325"/>
              <a:gd name="connsiteX4" fmla="*/ 0 w 9190109"/>
              <a:gd name="connsiteY4" fmla="*/ 0 h 3757325"/>
              <a:gd name="connsiteX0" fmla="*/ 0 w 9190109"/>
              <a:gd name="connsiteY0" fmla="*/ 0 h 3923729"/>
              <a:gd name="connsiteX1" fmla="*/ 9178925 w 9190109"/>
              <a:gd name="connsiteY1" fmla="*/ 1113231 h 3923729"/>
              <a:gd name="connsiteX2" fmla="*/ 9190109 w 9190109"/>
              <a:gd name="connsiteY2" fmla="*/ 3923729 h 3923729"/>
              <a:gd name="connsiteX3" fmla="*/ 0 w 9190109"/>
              <a:gd name="connsiteY3" fmla="*/ 3121710 h 3923729"/>
              <a:gd name="connsiteX4" fmla="*/ 0 w 9190109"/>
              <a:gd name="connsiteY4" fmla="*/ 0 h 3923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90109" h="3923729">
                <a:moveTo>
                  <a:pt x="0" y="0"/>
                </a:moveTo>
                <a:lnTo>
                  <a:pt x="9178925" y="1113231"/>
                </a:lnTo>
                <a:lnTo>
                  <a:pt x="9190109" y="3923729"/>
                </a:lnTo>
                <a:lnTo>
                  <a:pt x="0" y="312171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  <a:alpha val="7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sp>
        <p:nvSpPr>
          <p:cNvPr id="14" name="Rectangle 4"/>
          <p:cNvSpPr/>
          <p:nvPr userDrawn="1"/>
        </p:nvSpPr>
        <p:spPr>
          <a:xfrm>
            <a:off x="2" y="1424377"/>
            <a:ext cx="9155140" cy="4850020"/>
          </a:xfrm>
          <a:custGeom>
            <a:avLst/>
            <a:gdLst>
              <a:gd name="connsiteX0" fmla="*/ 0 w 9178925"/>
              <a:gd name="connsiteY0" fmla="*/ 0 h 3545681"/>
              <a:gd name="connsiteX1" fmla="*/ 9178925 w 9178925"/>
              <a:gd name="connsiteY1" fmla="*/ 0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45681"/>
              <a:gd name="connsiteX1" fmla="*/ 9178925 w 9178925"/>
              <a:gd name="connsiteY1" fmla="*/ 935688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56820"/>
              <a:gd name="connsiteX1" fmla="*/ 9178925 w 9178925"/>
              <a:gd name="connsiteY1" fmla="*/ 946827 h 3556820"/>
              <a:gd name="connsiteX2" fmla="*/ 9178925 w 9178925"/>
              <a:gd name="connsiteY2" fmla="*/ 3556820 h 3556820"/>
              <a:gd name="connsiteX3" fmla="*/ 0 w 9178925"/>
              <a:gd name="connsiteY3" fmla="*/ 3556820 h 3556820"/>
              <a:gd name="connsiteX4" fmla="*/ 0 w 9178925"/>
              <a:gd name="connsiteY4" fmla="*/ 0 h 3556820"/>
              <a:gd name="connsiteX0" fmla="*/ 0 w 9178925"/>
              <a:gd name="connsiteY0" fmla="*/ 0 h 3556820"/>
              <a:gd name="connsiteX1" fmla="*/ 9178925 w 9178925"/>
              <a:gd name="connsiteY1" fmla="*/ 811590 h 3556820"/>
              <a:gd name="connsiteX2" fmla="*/ 9178925 w 9178925"/>
              <a:gd name="connsiteY2" fmla="*/ 3556820 h 3556820"/>
              <a:gd name="connsiteX3" fmla="*/ 0 w 9178925"/>
              <a:gd name="connsiteY3" fmla="*/ 3556820 h 3556820"/>
              <a:gd name="connsiteX4" fmla="*/ 0 w 9178925"/>
              <a:gd name="connsiteY4" fmla="*/ 0 h 3556820"/>
              <a:gd name="connsiteX0" fmla="*/ 0 w 9178925"/>
              <a:gd name="connsiteY0" fmla="*/ 0 h 3556820"/>
              <a:gd name="connsiteX1" fmla="*/ 9178925 w 9178925"/>
              <a:gd name="connsiteY1" fmla="*/ 811590 h 3556820"/>
              <a:gd name="connsiteX2" fmla="*/ 9178925 w 9178925"/>
              <a:gd name="connsiteY2" fmla="*/ 3556820 h 3556820"/>
              <a:gd name="connsiteX3" fmla="*/ 11184 w 9178925"/>
              <a:gd name="connsiteY3" fmla="*/ 3077345 h 3556820"/>
              <a:gd name="connsiteX4" fmla="*/ 0 w 9178925"/>
              <a:gd name="connsiteY4" fmla="*/ 0 h 3556820"/>
              <a:gd name="connsiteX0" fmla="*/ 0 w 9178925"/>
              <a:gd name="connsiteY0" fmla="*/ 0 h 4060883"/>
              <a:gd name="connsiteX1" fmla="*/ 9178925 w 9178925"/>
              <a:gd name="connsiteY1" fmla="*/ 811590 h 4060883"/>
              <a:gd name="connsiteX2" fmla="*/ 9178925 w 9178925"/>
              <a:gd name="connsiteY2" fmla="*/ 4060883 h 4060883"/>
              <a:gd name="connsiteX3" fmla="*/ 11184 w 9178925"/>
              <a:gd name="connsiteY3" fmla="*/ 3077345 h 4060883"/>
              <a:gd name="connsiteX4" fmla="*/ 0 w 9178925"/>
              <a:gd name="connsiteY4" fmla="*/ 0 h 4060883"/>
              <a:gd name="connsiteX0" fmla="*/ 0 w 9178925"/>
              <a:gd name="connsiteY0" fmla="*/ 0 h 4283898"/>
              <a:gd name="connsiteX1" fmla="*/ 9178925 w 9178925"/>
              <a:gd name="connsiteY1" fmla="*/ 811590 h 4283898"/>
              <a:gd name="connsiteX2" fmla="*/ 9178925 w 9178925"/>
              <a:gd name="connsiteY2" fmla="*/ 4283898 h 4283898"/>
              <a:gd name="connsiteX3" fmla="*/ 11184 w 9178925"/>
              <a:gd name="connsiteY3" fmla="*/ 3077345 h 4283898"/>
              <a:gd name="connsiteX4" fmla="*/ 0 w 9178925"/>
              <a:gd name="connsiteY4" fmla="*/ 0 h 4283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8925" h="4283898">
                <a:moveTo>
                  <a:pt x="0" y="0"/>
                </a:moveTo>
                <a:lnTo>
                  <a:pt x="9178925" y="811590"/>
                </a:lnTo>
                <a:lnTo>
                  <a:pt x="9178925" y="4283898"/>
                </a:lnTo>
                <a:lnTo>
                  <a:pt x="11184" y="307734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  <a:alpha val="7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2970439"/>
            <a:ext cx="7772400" cy="990339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7668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6868695" cy="1143000"/>
          </a:xfrm>
        </p:spPr>
        <p:txBody>
          <a:bodyPr>
            <a:normAutofit/>
          </a:bodyPr>
          <a:lstStyle>
            <a:lvl1pPr>
              <a:defRPr sz="3600" b="0" i="0"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852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ight Triangle 7"/>
          <p:cNvSpPr/>
          <p:nvPr userDrawn="1"/>
        </p:nvSpPr>
        <p:spPr>
          <a:xfrm flipH="1" flipV="1">
            <a:off x="6799263" y="0"/>
            <a:ext cx="2357437" cy="1433512"/>
          </a:xfrm>
          <a:prstGeom prst="rtTriangle">
            <a:avLst/>
          </a:prstGeom>
          <a:solidFill>
            <a:schemeClr val="accent2">
              <a:lumMod val="75000"/>
              <a:alpha val="6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sp>
        <p:nvSpPr>
          <p:cNvPr id="9" name="Right Triangle 8"/>
          <p:cNvSpPr/>
          <p:nvPr userDrawn="1"/>
        </p:nvSpPr>
        <p:spPr>
          <a:xfrm flipH="1" flipV="1">
            <a:off x="6192838" y="0"/>
            <a:ext cx="2963862" cy="1169987"/>
          </a:xfrm>
          <a:prstGeom prst="rtTriangle">
            <a:avLst/>
          </a:prstGeom>
          <a:solidFill>
            <a:schemeClr val="accent2">
              <a:lumMod val="75000"/>
              <a:alpha val="6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pic>
        <p:nvPicPr>
          <p:cNvPr id="10" name="Picture 5" descr="pq-logo-white-6in.ai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734" y="207799"/>
            <a:ext cx="1047750" cy="41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77593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6868695" cy="1143000"/>
          </a:xfrm>
        </p:spPr>
        <p:txBody>
          <a:bodyPr>
            <a:normAutofit/>
          </a:bodyPr>
          <a:lstStyle>
            <a:lvl1pPr>
              <a:defRPr sz="3600" b="0" i="0"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852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ight Triangle 7"/>
          <p:cNvSpPr/>
          <p:nvPr userDrawn="1"/>
        </p:nvSpPr>
        <p:spPr>
          <a:xfrm flipH="1" flipV="1">
            <a:off x="6799263" y="0"/>
            <a:ext cx="2357437" cy="1433512"/>
          </a:xfrm>
          <a:prstGeom prst="rtTriangle">
            <a:avLst/>
          </a:prstGeom>
          <a:solidFill>
            <a:schemeClr val="accent4">
              <a:lumMod val="75000"/>
              <a:alpha val="6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sp>
        <p:nvSpPr>
          <p:cNvPr id="9" name="Right Triangle 8"/>
          <p:cNvSpPr/>
          <p:nvPr userDrawn="1"/>
        </p:nvSpPr>
        <p:spPr>
          <a:xfrm flipH="1" flipV="1">
            <a:off x="6192838" y="0"/>
            <a:ext cx="2963862" cy="1169987"/>
          </a:xfrm>
          <a:prstGeom prst="rtTriangle">
            <a:avLst/>
          </a:prstGeom>
          <a:solidFill>
            <a:schemeClr val="accent4">
              <a:lumMod val="75000"/>
              <a:alpha val="6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pic>
        <p:nvPicPr>
          <p:cNvPr id="10" name="Picture 5" descr="pq-logo-white-6in.ai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734" y="207799"/>
            <a:ext cx="1047750" cy="41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49484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6868695" cy="1143000"/>
          </a:xfrm>
        </p:spPr>
        <p:txBody>
          <a:bodyPr>
            <a:normAutofit/>
          </a:bodyPr>
          <a:lstStyle>
            <a:lvl1pPr>
              <a:defRPr sz="3600" b="0" i="0"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852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ight Triangle 7"/>
          <p:cNvSpPr/>
          <p:nvPr userDrawn="1"/>
        </p:nvSpPr>
        <p:spPr>
          <a:xfrm flipH="1" flipV="1">
            <a:off x="6799263" y="0"/>
            <a:ext cx="2357437" cy="1433512"/>
          </a:xfrm>
          <a:prstGeom prst="rtTriangle">
            <a:avLst/>
          </a:prstGeom>
          <a:solidFill>
            <a:schemeClr val="accent5">
              <a:lumMod val="75000"/>
              <a:alpha val="6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sp>
        <p:nvSpPr>
          <p:cNvPr id="9" name="Right Triangle 8"/>
          <p:cNvSpPr/>
          <p:nvPr userDrawn="1"/>
        </p:nvSpPr>
        <p:spPr>
          <a:xfrm flipH="1" flipV="1">
            <a:off x="6192838" y="0"/>
            <a:ext cx="2963862" cy="1169987"/>
          </a:xfrm>
          <a:prstGeom prst="rtTriangle">
            <a:avLst/>
          </a:prstGeom>
          <a:solidFill>
            <a:schemeClr val="accent5">
              <a:lumMod val="75000"/>
              <a:alpha val="6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pic>
        <p:nvPicPr>
          <p:cNvPr id="10" name="Picture 5" descr="pq-logo-white-6in.ai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734" y="207799"/>
            <a:ext cx="1047750" cy="41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49484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6868695" cy="1143000"/>
          </a:xfrm>
        </p:spPr>
        <p:txBody>
          <a:bodyPr>
            <a:normAutofit/>
          </a:bodyPr>
          <a:lstStyle>
            <a:lvl1pPr>
              <a:defRPr sz="3600" b="0" i="0"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852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ight Triangle 7"/>
          <p:cNvSpPr/>
          <p:nvPr userDrawn="1"/>
        </p:nvSpPr>
        <p:spPr>
          <a:xfrm flipH="1" flipV="1">
            <a:off x="6799263" y="0"/>
            <a:ext cx="2357437" cy="1433512"/>
          </a:xfrm>
          <a:prstGeom prst="rtTriangle">
            <a:avLst/>
          </a:prstGeom>
          <a:solidFill>
            <a:schemeClr val="accent6">
              <a:lumMod val="75000"/>
              <a:alpha val="6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sp>
        <p:nvSpPr>
          <p:cNvPr id="9" name="Right Triangle 8"/>
          <p:cNvSpPr/>
          <p:nvPr userDrawn="1"/>
        </p:nvSpPr>
        <p:spPr>
          <a:xfrm flipH="1" flipV="1">
            <a:off x="6192838" y="0"/>
            <a:ext cx="2963862" cy="1169987"/>
          </a:xfrm>
          <a:prstGeom prst="rtTriangle">
            <a:avLst/>
          </a:prstGeom>
          <a:solidFill>
            <a:schemeClr val="accent6">
              <a:lumMod val="75000"/>
              <a:alpha val="6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pic>
        <p:nvPicPr>
          <p:cNvPr id="10" name="Picture 5" descr="pq-logo-white-6in.ai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734" y="207799"/>
            <a:ext cx="1047750" cy="41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49484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6868695" cy="1143000"/>
          </a:xfrm>
        </p:spPr>
        <p:txBody>
          <a:bodyPr>
            <a:normAutofit/>
          </a:bodyPr>
          <a:lstStyle>
            <a:lvl1pPr>
              <a:defRPr sz="3600" b="0" i="0"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852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ight Triangle 7"/>
          <p:cNvSpPr/>
          <p:nvPr userDrawn="1"/>
        </p:nvSpPr>
        <p:spPr>
          <a:xfrm flipH="1" flipV="1">
            <a:off x="6799263" y="0"/>
            <a:ext cx="2357437" cy="1433512"/>
          </a:xfrm>
          <a:prstGeom prst="rtTriangle">
            <a:avLst/>
          </a:prstGeom>
          <a:solidFill>
            <a:schemeClr val="accent3">
              <a:lumMod val="75000"/>
              <a:alpha val="6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sp>
        <p:nvSpPr>
          <p:cNvPr id="9" name="Right Triangle 8"/>
          <p:cNvSpPr/>
          <p:nvPr userDrawn="1"/>
        </p:nvSpPr>
        <p:spPr>
          <a:xfrm flipH="1" flipV="1">
            <a:off x="6192838" y="0"/>
            <a:ext cx="2963862" cy="1169987"/>
          </a:xfrm>
          <a:prstGeom prst="rtTriangle">
            <a:avLst/>
          </a:prstGeom>
          <a:solidFill>
            <a:schemeClr val="accent3">
              <a:lumMod val="75000"/>
              <a:alpha val="6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pic>
        <p:nvPicPr>
          <p:cNvPr id="10" name="Picture 5" descr="pq-logo-white-6in.ai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734" y="207799"/>
            <a:ext cx="1047750" cy="41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49484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6868695" cy="1143000"/>
          </a:xfrm>
        </p:spPr>
        <p:txBody>
          <a:bodyPr>
            <a:normAutofit/>
          </a:bodyPr>
          <a:lstStyle>
            <a:lvl1pPr>
              <a:defRPr sz="3600" b="0" i="0"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852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ight Triangle 7"/>
          <p:cNvSpPr/>
          <p:nvPr userDrawn="1"/>
        </p:nvSpPr>
        <p:spPr>
          <a:xfrm flipH="1" flipV="1">
            <a:off x="6799263" y="0"/>
            <a:ext cx="2357437" cy="1433512"/>
          </a:xfrm>
          <a:prstGeom prst="rtTriangle">
            <a:avLst/>
          </a:prstGeom>
          <a:solidFill>
            <a:schemeClr val="accent1">
              <a:alpha val="6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accent1">
                  <a:lumMod val="75000"/>
                </a:schemeClr>
              </a:solidFill>
              <a:latin typeface="Aleo Regular"/>
            </a:endParaRPr>
          </a:p>
        </p:txBody>
      </p:sp>
      <p:sp>
        <p:nvSpPr>
          <p:cNvPr id="9" name="Right Triangle 8"/>
          <p:cNvSpPr/>
          <p:nvPr userDrawn="1"/>
        </p:nvSpPr>
        <p:spPr>
          <a:xfrm flipH="1" flipV="1">
            <a:off x="6192838" y="0"/>
            <a:ext cx="2963862" cy="1169987"/>
          </a:xfrm>
          <a:prstGeom prst="rtTriangle">
            <a:avLst/>
          </a:prstGeom>
          <a:solidFill>
            <a:schemeClr val="accent1">
              <a:alpha val="6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accent1">
                  <a:lumMod val="75000"/>
                </a:schemeClr>
              </a:solidFill>
              <a:latin typeface="Aleo Regular"/>
            </a:endParaRPr>
          </a:p>
        </p:txBody>
      </p:sp>
      <p:pic>
        <p:nvPicPr>
          <p:cNvPr id="10" name="Picture 5" descr="pq-logo-white-6in.ai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734" y="207799"/>
            <a:ext cx="1047750" cy="41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96113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6868695" cy="1143000"/>
          </a:xfrm>
        </p:spPr>
        <p:txBody>
          <a:bodyPr>
            <a:normAutofit/>
          </a:bodyPr>
          <a:lstStyle>
            <a:lvl1pPr>
              <a:defRPr sz="3600" b="0" i="0"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38528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38528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Right Triangle 10"/>
          <p:cNvSpPr/>
          <p:nvPr userDrawn="1"/>
        </p:nvSpPr>
        <p:spPr>
          <a:xfrm flipH="1" flipV="1">
            <a:off x="6799263" y="0"/>
            <a:ext cx="2357437" cy="1433512"/>
          </a:xfrm>
          <a:prstGeom prst="rtTriangle">
            <a:avLst/>
          </a:prstGeom>
          <a:solidFill>
            <a:schemeClr val="accent2">
              <a:lumMod val="75000"/>
              <a:alpha val="6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sp>
        <p:nvSpPr>
          <p:cNvPr id="12" name="Right Triangle 11"/>
          <p:cNvSpPr/>
          <p:nvPr userDrawn="1"/>
        </p:nvSpPr>
        <p:spPr>
          <a:xfrm flipH="1" flipV="1">
            <a:off x="6192838" y="0"/>
            <a:ext cx="2963862" cy="1169987"/>
          </a:xfrm>
          <a:prstGeom prst="rtTriangle">
            <a:avLst/>
          </a:prstGeom>
          <a:solidFill>
            <a:schemeClr val="accent2">
              <a:lumMod val="75000"/>
              <a:alpha val="6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pic>
        <p:nvPicPr>
          <p:cNvPr id="13" name="Picture 5" descr="pq-logo-white-6in.ai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734" y="207799"/>
            <a:ext cx="1047750" cy="41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1326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flipH="1">
            <a:off x="2" y="2234390"/>
            <a:ext cx="9143998" cy="4623609"/>
          </a:xfrm>
          <a:custGeom>
            <a:avLst/>
            <a:gdLst>
              <a:gd name="connsiteX0" fmla="*/ 0 w 9178925"/>
              <a:gd name="connsiteY0" fmla="*/ 0 h 3545681"/>
              <a:gd name="connsiteX1" fmla="*/ 9178925 w 9178925"/>
              <a:gd name="connsiteY1" fmla="*/ 0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45681"/>
              <a:gd name="connsiteX1" fmla="*/ 9178925 w 9178925"/>
              <a:gd name="connsiteY1" fmla="*/ 935688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56820"/>
              <a:gd name="connsiteX1" fmla="*/ 9178925 w 9178925"/>
              <a:gd name="connsiteY1" fmla="*/ 946827 h 3556820"/>
              <a:gd name="connsiteX2" fmla="*/ 9178925 w 9178925"/>
              <a:gd name="connsiteY2" fmla="*/ 3556820 h 3556820"/>
              <a:gd name="connsiteX3" fmla="*/ 0 w 9178925"/>
              <a:gd name="connsiteY3" fmla="*/ 3556820 h 3556820"/>
              <a:gd name="connsiteX4" fmla="*/ 0 w 9178925"/>
              <a:gd name="connsiteY4" fmla="*/ 0 h 3556820"/>
              <a:gd name="connsiteX0" fmla="*/ 0 w 9178925"/>
              <a:gd name="connsiteY0" fmla="*/ 0 h 3345177"/>
              <a:gd name="connsiteX1" fmla="*/ 9178925 w 9178925"/>
              <a:gd name="connsiteY1" fmla="*/ 735184 h 3345177"/>
              <a:gd name="connsiteX2" fmla="*/ 9178925 w 9178925"/>
              <a:gd name="connsiteY2" fmla="*/ 3345177 h 3345177"/>
              <a:gd name="connsiteX3" fmla="*/ 0 w 9178925"/>
              <a:gd name="connsiteY3" fmla="*/ 3345177 h 3345177"/>
              <a:gd name="connsiteX4" fmla="*/ 0 w 9178925"/>
              <a:gd name="connsiteY4" fmla="*/ 0 h 3345177"/>
              <a:gd name="connsiteX0" fmla="*/ 0 w 9178925"/>
              <a:gd name="connsiteY0" fmla="*/ 0 h 3467707"/>
              <a:gd name="connsiteX1" fmla="*/ 9178925 w 9178925"/>
              <a:gd name="connsiteY1" fmla="*/ 857714 h 3467707"/>
              <a:gd name="connsiteX2" fmla="*/ 9178925 w 9178925"/>
              <a:gd name="connsiteY2" fmla="*/ 3467707 h 3467707"/>
              <a:gd name="connsiteX3" fmla="*/ 0 w 9178925"/>
              <a:gd name="connsiteY3" fmla="*/ 3467707 h 3467707"/>
              <a:gd name="connsiteX4" fmla="*/ 0 w 9178925"/>
              <a:gd name="connsiteY4" fmla="*/ 0 h 3467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8925" h="3467707">
                <a:moveTo>
                  <a:pt x="0" y="0"/>
                </a:moveTo>
                <a:lnTo>
                  <a:pt x="9178925" y="857714"/>
                </a:lnTo>
                <a:lnTo>
                  <a:pt x="9178925" y="3467707"/>
                </a:lnTo>
                <a:lnTo>
                  <a:pt x="0" y="346770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  <a:alpha val="7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sp>
        <p:nvSpPr>
          <p:cNvPr id="10" name="Rectangle 4"/>
          <p:cNvSpPr/>
          <p:nvPr userDrawn="1"/>
        </p:nvSpPr>
        <p:spPr>
          <a:xfrm>
            <a:off x="2" y="2115572"/>
            <a:ext cx="9143998" cy="4742427"/>
          </a:xfrm>
          <a:custGeom>
            <a:avLst/>
            <a:gdLst>
              <a:gd name="connsiteX0" fmla="*/ 0 w 9178925"/>
              <a:gd name="connsiteY0" fmla="*/ 0 h 3545681"/>
              <a:gd name="connsiteX1" fmla="*/ 9178925 w 9178925"/>
              <a:gd name="connsiteY1" fmla="*/ 0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45681"/>
              <a:gd name="connsiteX1" fmla="*/ 9178925 w 9178925"/>
              <a:gd name="connsiteY1" fmla="*/ 935688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56820"/>
              <a:gd name="connsiteX1" fmla="*/ 9178925 w 9178925"/>
              <a:gd name="connsiteY1" fmla="*/ 946827 h 3556820"/>
              <a:gd name="connsiteX2" fmla="*/ 9178925 w 9178925"/>
              <a:gd name="connsiteY2" fmla="*/ 3556820 h 3556820"/>
              <a:gd name="connsiteX3" fmla="*/ 0 w 9178925"/>
              <a:gd name="connsiteY3" fmla="*/ 3556820 h 3556820"/>
              <a:gd name="connsiteX4" fmla="*/ 0 w 9178925"/>
              <a:gd name="connsiteY4" fmla="*/ 0 h 355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8925" h="3556820">
                <a:moveTo>
                  <a:pt x="0" y="0"/>
                </a:moveTo>
                <a:lnTo>
                  <a:pt x="9178925" y="946827"/>
                </a:lnTo>
                <a:lnTo>
                  <a:pt x="9178925" y="3556820"/>
                </a:lnTo>
                <a:lnTo>
                  <a:pt x="0" y="35568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  <a:alpha val="7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sp>
        <p:nvSpPr>
          <p:cNvPr id="14" name="Rectangle 4"/>
          <p:cNvSpPr/>
          <p:nvPr userDrawn="1"/>
        </p:nvSpPr>
        <p:spPr>
          <a:xfrm>
            <a:off x="1" y="2561139"/>
            <a:ext cx="9143998" cy="4296860"/>
          </a:xfrm>
          <a:custGeom>
            <a:avLst/>
            <a:gdLst>
              <a:gd name="connsiteX0" fmla="*/ 0 w 9178925"/>
              <a:gd name="connsiteY0" fmla="*/ 0 h 3545681"/>
              <a:gd name="connsiteX1" fmla="*/ 9178925 w 9178925"/>
              <a:gd name="connsiteY1" fmla="*/ 0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45681"/>
              <a:gd name="connsiteX1" fmla="*/ 9178925 w 9178925"/>
              <a:gd name="connsiteY1" fmla="*/ 935688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56820"/>
              <a:gd name="connsiteX1" fmla="*/ 9178925 w 9178925"/>
              <a:gd name="connsiteY1" fmla="*/ 946827 h 3556820"/>
              <a:gd name="connsiteX2" fmla="*/ 9178925 w 9178925"/>
              <a:gd name="connsiteY2" fmla="*/ 3556820 h 3556820"/>
              <a:gd name="connsiteX3" fmla="*/ 0 w 9178925"/>
              <a:gd name="connsiteY3" fmla="*/ 3556820 h 3556820"/>
              <a:gd name="connsiteX4" fmla="*/ 0 w 9178925"/>
              <a:gd name="connsiteY4" fmla="*/ 0 h 3556820"/>
              <a:gd name="connsiteX0" fmla="*/ 0 w 9178925"/>
              <a:gd name="connsiteY0" fmla="*/ 0 h 3556820"/>
              <a:gd name="connsiteX1" fmla="*/ 9178925 w 9178925"/>
              <a:gd name="connsiteY1" fmla="*/ 811590 h 3556820"/>
              <a:gd name="connsiteX2" fmla="*/ 9178925 w 9178925"/>
              <a:gd name="connsiteY2" fmla="*/ 3556820 h 3556820"/>
              <a:gd name="connsiteX3" fmla="*/ 0 w 9178925"/>
              <a:gd name="connsiteY3" fmla="*/ 3556820 h 3556820"/>
              <a:gd name="connsiteX4" fmla="*/ 0 w 9178925"/>
              <a:gd name="connsiteY4" fmla="*/ 0 h 355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8925" h="3556820">
                <a:moveTo>
                  <a:pt x="0" y="0"/>
                </a:moveTo>
                <a:lnTo>
                  <a:pt x="9178925" y="811590"/>
                </a:lnTo>
                <a:lnTo>
                  <a:pt x="9178925" y="3556820"/>
                </a:lnTo>
                <a:lnTo>
                  <a:pt x="0" y="35568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  <a:alpha val="7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14224" y="761999"/>
            <a:ext cx="3327717" cy="1226683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685800" y="4084353"/>
            <a:ext cx="7772400" cy="990339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685800" y="5074692"/>
            <a:ext cx="7772400" cy="861115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7415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6868695" cy="1143000"/>
          </a:xfrm>
        </p:spPr>
        <p:txBody>
          <a:bodyPr>
            <a:normAutofit/>
          </a:bodyPr>
          <a:lstStyle>
            <a:lvl1pPr>
              <a:defRPr sz="3600" b="0" i="0"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38528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38528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Right Triangle 10"/>
          <p:cNvSpPr/>
          <p:nvPr userDrawn="1"/>
        </p:nvSpPr>
        <p:spPr>
          <a:xfrm flipH="1" flipV="1">
            <a:off x="6799263" y="0"/>
            <a:ext cx="2357437" cy="1433512"/>
          </a:xfrm>
          <a:prstGeom prst="rtTriangle">
            <a:avLst/>
          </a:prstGeom>
          <a:solidFill>
            <a:schemeClr val="accent4">
              <a:lumMod val="75000"/>
              <a:alpha val="6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sp>
        <p:nvSpPr>
          <p:cNvPr id="12" name="Right Triangle 11"/>
          <p:cNvSpPr/>
          <p:nvPr userDrawn="1"/>
        </p:nvSpPr>
        <p:spPr>
          <a:xfrm flipH="1" flipV="1">
            <a:off x="6192838" y="0"/>
            <a:ext cx="2963862" cy="1169987"/>
          </a:xfrm>
          <a:prstGeom prst="rtTriangle">
            <a:avLst/>
          </a:prstGeom>
          <a:solidFill>
            <a:schemeClr val="accent4">
              <a:lumMod val="75000"/>
              <a:alpha val="6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pic>
        <p:nvPicPr>
          <p:cNvPr id="13" name="Picture 5" descr="pq-logo-white-6in.ai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734" y="207799"/>
            <a:ext cx="1047750" cy="41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76024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6868695" cy="1143000"/>
          </a:xfrm>
        </p:spPr>
        <p:txBody>
          <a:bodyPr>
            <a:normAutofit/>
          </a:bodyPr>
          <a:lstStyle>
            <a:lvl1pPr>
              <a:defRPr sz="3600" b="0" i="0"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38528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38528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Right Triangle 10"/>
          <p:cNvSpPr/>
          <p:nvPr userDrawn="1"/>
        </p:nvSpPr>
        <p:spPr>
          <a:xfrm flipH="1" flipV="1">
            <a:off x="6799263" y="0"/>
            <a:ext cx="2357437" cy="1433512"/>
          </a:xfrm>
          <a:prstGeom prst="rtTriangle">
            <a:avLst/>
          </a:prstGeom>
          <a:solidFill>
            <a:schemeClr val="accent5">
              <a:lumMod val="75000"/>
              <a:alpha val="6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sp>
        <p:nvSpPr>
          <p:cNvPr id="12" name="Right Triangle 11"/>
          <p:cNvSpPr/>
          <p:nvPr userDrawn="1"/>
        </p:nvSpPr>
        <p:spPr>
          <a:xfrm flipH="1" flipV="1">
            <a:off x="6192838" y="0"/>
            <a:ext cx="2963862" cy="1169987"/>
          </a:xfrm>
          <a:prstGeom prst="rtTriangle">
            <a:avLst/>
          </a:prstGeom>
          <a:solidFill>
            <a:schemeClr val="accent5">
              <a:lumMod val="75000"/>
              <a:alpha val="6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pic>
        <p:nvPicPr>
          <p:cNvPr id="13" name="Picture 5" descr="pq-logo-white-6in.ai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734" y="207799"/>
            <a:ext cx="1047750" cy="41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76024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6868695" cy="1143000"/>
          </a:xfrm>
        </p:spPr>
        <p:txBody>
          <a:bodyPr>
            <a:normAutofit/>
          </a:bodyPr>
          <a:lstStyle>
            <a:lvl1pPr>
              <a:defRPr sz="3600" b="0" i="0"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38528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38528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Right Triangle 10"/>
          <p:cNvSpPr/>
          <p:nvPr userDrawn="1"/>
        </p:nvSpPr>
        <p:spPr>
          <a:xfrm flipH="1" flipV="1">
            <a:off x="6799263" y="0"/>
            <a:ext cx="2357437" cy="1433512"/>
          </a:xfrm>
          <a:prstGeom prst="rtTriangle">
            <a:avLst/>
          </a:prstGeom>
          <a:solidFill>
            <a:schemeClr val="accent6">
              <a:lumMod val="75000"/>
              <a:alpha val="6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sp>
        <p:nvSpPr>
          <p:cNvPr id="12" name="Right Triangle 11"/>
          <p:cNvSpPr/>
          <p:nvPr userDrawn="1"/>
        </p:nvSpPr>
        <p:spPr>
          <a:xfrm flipH="1" flipV="1">
            <a:off x="6192838" y="0"/>
            <a:ext cx="2963862" cy="1169987"/>
          </a:xfrm>
          <a:prstGeom prst="rtTriangle">
            <a:avLst/>
          </a:prstGeom>
          <a:solidFill>
            <a:schemeClr val="accent6">
              <a:lumMod val="75000"/>
              <a:alpha val="6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pic>
        <p:nvPicPr>
          <p:cNvPr id="13" name="Picture 5" descr="pq-logo-white-6in.ai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734" y="207799"/>
            <a:ext cx="1047750" cy="41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76024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6868695" cy="1143000"/>
          </a:xfrm>
        </p:spPr>
        <p:txBody>
          <a:bodyPr>
            <a:normAutofit/>
          </a:bodyPr>
          <a:lstStyle>
            <a:lvl1pPr>
              <a:defRPr sz="3600" b="0" i="0"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38528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38528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Right Triangle 10"/>
          <p:cNvSpPr/>
          <p:nvPr userDrawn="1"/>
        </p:nvSpPr>
        <p:spPr>
          <a:xfrm flipH="1" flipV="1">
            <a:off x="6799263" y="0"/>
            <a:ext cx="2357437" cy="1433512"/>
          </a:xfrm>
          <a:prstGeom prst="rtTriangle">
            <a:avLst/>
          </a:prstGeom>
          <a:solidFill>
            <a:schemeClr val="accent3">
              <a:lumMod val="75000"/>
              <a:alpha val="6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sp>
        <p:nvSpPr>
          <p:cNvPr id="12" name="Right Triangle 11"/>
          <p:cNvSpPr/>
          <p:nvPr userDrawn="1"/>
        </p:nvSpPr>
        <p:spPr>
          <a:xfrm flipH="1" flipV="1">
            <a:off x="6192838" y="0"/>
            <a:ext cx="2963862" cy="1169987"/>
          </a:xfrm>
          <a:prstGeom prst="rtTriangle">
            <a:avLst/>
          </a:prstGeom>
          <a:solidFill>
            <a:schemeClr val="accent3">
              <a:lumMod val="75000"/>
              <a:alpha val="6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pic>
        <p:nvPicPr>
          <p:cNvPr id="13" name="Picture 5" descr="pq-logo-white-6in.ai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734" y="207799"/>
            <a:ext cx="1047750" cy="41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76024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6868695" cy="1143000"/>
          </a:xfrm>
        </p:spPr>
        <p:txBody>
          <a:bodyPr>
            <a:normAutofit/>
          </a:bodyPr>
          <a:lstStyle>
            <a:lvl1pPr>
              <a:defRPr sz="3600" b="0" i="0"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38528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38528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Right Triangle 10"/>
          <p:cNvSpPr/>
          <p:nvPr userDrawn="1"/>
        </p:nvSpPr>
        <p:spPr>
          <a:xfrm flipH="1" flipV="1">
            <a:off x="6799263" y="0"/>
            <a:ext cx="2357437" cy="1433512"/>
          </a:xfrm>
          <a:prstGeom prst="rtTriangle">
            <a:avLst/>
          </a:prstGeom>
          <a:solidFill>
            <a:schemeClr val="accent1">
              <a:alpha val="6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sp>
        <p:nvSpPr>
          <p:cNvPr id="12" name="Right Triangle 11"/>
          <p:cNvSpPr/>
          <p:nvPr userDrawn="1"/>
        </p:nvSpPr>
        <p:spPr>
          <a:xfrm flipH="1" flipV="1">
            <a:off x="6192838" y="0"/>
            <a:ext cx="2963862" cy="1169987"/>
          </a:xfrm>
          <a:prstGeom prst="rtTriangle">
            <a:avLst/>
          </a:prstGeom>
          <a:solidFill>
            <a:schemeClr val="accent1">
              <a:alpha val="6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pic>
        <p:nvPicPr>
          <p:cNvPr id="13" name="Picture 5" descr="pq-logo-white-6in.ai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734" y="207799"/>
            <a:ext cx="1047750" cy="41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76024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6868695" cy="114300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Right Triangle 9"/>
          <p:cNvSpPr/>
          <p:nvPr userDrawn="1"/>
        </p:nvSpPr>
        <p:spPr>
          <a:xfrm flipH="1" flipV="1">
            <a:off x="6799263" y="0"/>
            <a:ext cx="2357437" cy="1433512"/>
          </a:xfrm>
          <a:prstGeom prst="rtTriangle">
            <a:avLst/>
          </a:prstGeom>
          <a:solidFill>
            <a:schemeClr val="accent2">
              <a:lumMod val="75000"/>
              <a:alpha val="6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sp>
        <p:nvSpPr>
          <p:cNvPr id="11" name="Right Triangle 10"/>
          <p:cNvSpPr/>
          <p:nvPr userDrawn="1"/>
        </p:nvSpPr>
        <p:spPr>
          <a:xfrm flipH="1" flipV="1">
            <a:off x="6192838" y="0"/>
            <a:ext cx="2963862" cy="1169987"/>
          </a:xfrm>
          <a:prstGeom prst="rtTriangle">
            <a:avLst/>
          </a:prstGeom>
          <a:solidFill>
            <a:schemeClr val="accent2">
              <a:lumMod val="75000"/>
              <a:alpha val="6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pic>
        <p:nvPicPr>
          <p:cNvPr id="12" name="Picture 5" descr="pq-logo-white-6in.ai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734" y="207799"/>
            <a:ext cx="1047750" cy="41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74118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6868695" cy="114300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Right Triangle 9"/>
          <p:cNvSpPr/>
          <p:nvPr userDrawn="1"/>
        </p:nvSpPr>
        <p:spPr>
          <a:xfrm flipH="1" flipV="1">
            <a:off x="6799263" y="0"/>
            <a:ext cx="2357437" cy="1433512"/>
          </a:xfrm>
          <a:prstGeom prst="rtTriangle">
            <a:avLst/>
          </a:prstGeom>
          <a:solidFill>
            <a:schemeClr val="accent4">
              <a:lumMod val="75000"/>
              <a:alpha val="6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sp>
        <p:nvSpPr>
          <p:cNvPr id="11" name="Right Triangle 10"/>
          <p:cNvSpPr/>
          <p:nvPr userDrawn="1"/>
        </p:nvSpPr>
        <p:spPr>
          <a:xfrm flipH="1" flipV="1">
            <a:off x="6192838" y="0"/>
            <a:ext cx="2963862" cy="1169987"/>
          </a:xfrm>
          <a:prstGeom prst="rtTriangle">
            <a:avLst/>
          </a:prstGeom>
          <a:solidFill>
            <a:schemeClr val="accent4">
              <a:lumMod val="75000"/>
              <a:alpha val="6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pic>
        <p:nvPicPr>
          <p:cNvPr id="12" name="Picture 5" descr="pq-logo-white-6in.ai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734" y="207799"/>
            <a:ext cx="1047750" cy="41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72037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6868695" cy="114300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Right Triangle 9"/>
          <p:cNvSpPr/>
          <p:nvPr userDrawn="1"/>
        </p:nvSpPr>
        <p:spPr>
          <a:xfrm flipH="1" flipV="1">
            <a:off x="6799263" y="0"/>
            <a:ext cx="2357437" cy="1433512"/>
          </a:xfrm>
          <a:prstGeom prst="rtTriangle">
            <a:avLst/>
          </a:prstGeom>
          <a:solidFill>
            <a:schemeClr val="accent5">
              <a:lumMod val="75000"/>
              <a:alpha val="6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sp>
        <p:nvSpPr>
          <p:cNvPr id="11" name="Right Triangle 10"/>
          <p:cNvSpPr/>
          <p:nvPr userDrawn="1"/>
        </p:nvSpPr>
        <p:spPr>
          <a:xfrm flipH="1" flipV="1">
            <a:off x="6192838" y="0"/>
            <a:ext cx="2963862" cy="1169987"/>
          </a:xfrm>
          <a:prstGeom prst="rtTriangle">
            <a:avLst/>
          </a:prstGeom>
          <a:solidFill>
            <a:schemeClr val="accent5">
              <a:lumMod val="75000"/>
              <a:alpha val="6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pic>
        <p:nvPicPr>
          <p:cNvPr id="12" name="Picture 5" descr="pq-logo-white-6in.ai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734" y="207799"/>
            <a:ext cx="1047750" cy="41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70852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6868695" cy="114300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Right Triangle 9"/>
          <p:cNvSpPr/>
          <p:nvPr userDrawn="1"/>
        </p:nvSpPr>
        <p:spPr>
          <a:xfrm flipH="1" flipV="1">
            <a:off x="6799263" y="0"/>
            <a:ext cx="2357437" cy="1433512"/>
          </a:xfrm>
          <a:prstGeom prst="rtTriangle">
            <a:avLst/>
          </a:prstGeom>
          <a:solidFill>
            <a:schemeClr val="accent6">
              <a:lumMod val="75000"/>
              <a:alpha val="6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sp>
        <p:nvSpPr>
          <p:cNvPr id="11" name="Right Triangle 10"/>
          <p:cNvSpPr/>
          <p:nvPr userDrawn="1"/>
        </p:nvSpPr>
        <p:spPr>
          <a:xfrm flipH="1" flipV="1">
            <a:off x="6192838" y="0"/>
            <a:ext cx="2963862" cy="1169987"/>
          </a:xfrm>
          <a:prstGeom prst="rtTriangle">
            <a:avLst/>
          </a:prstGeom>
          <a:solidFill>
            <a:schemeClr val="accent6">
              <a:lumMod val="75000"/>
              <a:alpha val="6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pic>
        <p:nvPicPr>
          <p:cNvPr id="12" name="Picture 5" descr="pq-logo-white-6in.ai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734" y="207799"/>
            <a:ext cx="1047750" cy="41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85716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6868695" cy="114300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Right Triangle 9"/>
          <p:cNvSpPr/>
          <p:nvPr userDrawn="1"/>
        </p:nvSpPr>
        <p:spPr>
          <a:xfrm flipH="1" flipV="1">
            <a:off x="6799263" y="0"/>
            <a:ext cx="2357437" cy="1433512"/>
          </a:xfrm>
          <a:prstGeom prst="rtTriangle">
            <a:avLst/>
          </a:prstGeom>
          <a:solidFill>
            <a:schemeClr val="accent3">
              <a:lumMod val="75000"/>
              <a:alpha val="6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sp>
        <p:nvSpPr>
          <p:cNvPr id="11" name="Right Triangle 10"/>
          <p:cNvSpPr/>
          <p:nvPr userDrawn="1"/>
        </p:nvSpPr>
        <p:spPr>
          <a:xfrm flipH="1" flipV="1">
            <a:off x="6192838" y="0"/>
            <a:ext cx="2963862" cy="1169987"/>
          </a:xfrm>
          <a:prstGeom prst="rtTriangle">
            <a:avLst/>
          </a:prstGeom>
          <a:solidFill>
            <a:schemeClr val="accent3">
              <a:lumMod val="75000"/>
              <a:alpha val="6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pic>
        <p:nvPicPr>
          <p:cNvPr id="12" name="Picture 5" descr="pq-logo-white-6in.ai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734" y="207799"/>
            <a:ext cx="1047750" cy="41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8571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flipH="1">
            <a:off x="2" y="2234390"/>
            <a:ext cx="9143998" cy="4623609"/>
          </a:xfrm>
          <a:custGeom>
            <a:avLst/>
            <a:gdLst>
              <a:gd name="connsiteX0" fmla="*/ 0 w 9178925"/>
              <a:gd name="connsiteY0" fmla="*/ 0 h 3545681"/>
              <a:gd name="connsiteX1" fmla="*/ 9178925 w 9178925"/>
              <a:gd name="connsiteY1" fmla="*/ 0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45681"/>
              <a:gd name="connsiteX1" fmla="*/ 9178925 w 9178925"/>
              <a:gd name="connsiteY1" fmla="*/ 935688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56820"/>
              <a:gd name="connsiteX1" fmla="*/ 9178925 w 9178925"/>
              <a:gd name="connsiteY1" fmla="*/ 946827 h 3556820"/>
              <a:gd name="connsiteX2" fmla="*/ 9178925 w 9178925"/>
              <a:gd name="connsiteY2" fmla="*/ 3556820 h 3556820"/>
              <a:gd name="connsiteX3" fmla="*/ 0 w 9178925"/>
              <a:gd name="connsiteY3" fmla="*/ 3556820 h 3556820"/>
              <a:gd name="connsiteX4" fmla="*/ 0 w 9178925"/>
              <a:gd name="connsiteY4" fmla="*/ 0 h 3556820"/>
              <a:gd name="connsiteX0" fmla="*/ 0 w 9178925"/>
              <a:gd name="connsiteY0" fmla="*/ 0 h 3345177"/>
              <a:gd name="connsiteX1" fmla="*/ 9178925 w 9178925"/>
              <a:gd name="connsiteY1" fmla="*/ 735184 h 3345177"/>
              <a:gd name="connsiteX2" fmla="*/ 9178925 w 9178925"/>
              <a:gd name="connsiteY2" fmla="*/ 3345177 h 3345177"/>
              <a:gd name="connsiteX3" fmla="*/ 0 w 9178925"/>
              <a:gd name="connsiteY3" fmla="*/ 3345177 h 3345177"/>
              <a:gd name="connsiteX4" fmla="*/ 0 w 9178925"/>
              <a:gd name="connsiteY4" fmla="*/ 0 h 3345177"/>
              <a:gd name="connsiteX0" fmla="*/ 0 w 9178925"/>
              <a:gd name="connsiteY0" fmla="*/ 0 h 3467707"/>
              <a:gd name="connsiteX1" fmla="*/ 9178925 w 9178925"/>
              <a:gd name="connsiteY1" fmla="*/ 857714 h 3467707"/>
              <a:gd name="connsiteX2" fmla="*/ 9178925 w 9178925"/>
              <a:gd name="connsiteY2" fmla="*/ 3467707 h 3467707"/>
              <a:gd name="connsiteX3" fmla="*/ 0 w 9178925"/>
              <a:gd name="connsiteY3" fmla="*/ 3467707 h 3467707"/>
              <a:gd name="connsiteX4" fmla="*/ 0 w 9178925"/>
              <a:gd name="connsiteY4" fmla="*/ 0 h 3467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8925" h="3467707">
                <a:moveTo>
                  <a:pt x="0" y="0"/>
                </a:moveTo>
                <a:lnTo>
                  <a:pt x="9178925" y="857714"/>
                </a:lnTo>
                <a:lnTo>
                  <a:pt x="9178925" y="3467707"/>
                </a:lnTo>
                <a:lnTo>
                  <a:pt x="0" y="346770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  <a:alpha val="7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sp>
        <p:nvSpPr>
          <p:cNvPr id="10" name="Rectangle 4"/>
          <p:cNvSpPr/>
          <p:nvPr userDrawn="1"/>
        </p:nvSpPr>
        <p:spPr>
          <a:xfrm>
            <a:off x="2" y="2115572"/>
            <a:ext cx="9143998" cy="4742427"/>
          </a:xfrm>
          <a:custGeom>
            <a:avLst/>
            <a:gdLst>
              <a:gd name="connsiteX0" fmla="*/ 0 w 9178925"/>
              <a:gd name="connsiteY0" fmla="*/ 0 h 3545681"/>
              <a:gd name="connsiteX1" fmla="*/ 9178925 w 9178925"/>
              <a:gd name="connsiteY1" fmla="*/ 0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45681"/>
              <a:gd name="connsiteX1" fmla="*/ 9178925 w 9178925"/>
              <a:gd name="connsiteY1" fmla="*/ 935688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56820"/>
              <a:gd name="connsiteX1" fmla="*/ 9178925 w 9178925"/>
              <a:gd name="connsiteY1" fmla="*/ 946827 h 3556820"/>
              <a:gd name="connsiteX2" fmla="*/ 9178925 w 9178925"/>
              <a:gd name="connsiteY2" fmla="*/ 3556820 h 3556820"/>
              <a:gd name="connsiteX3" fmla="*/ 0 w 9178925"/>
              <a:gd name="connsiteY3" fmla="*/ 3556820 h 3556820"/>
              <a:gd name="connsiteX4" fmla="*/ 0 w 9178925"/>
              <a:gd name="connsiteY4" fmla="*/ 0 h 355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8925" h="3556820">
                <a:moveTo>
                  <a:pt x="0" y="0"/>
                </a:moveTo>
                <a:lnTo>
                  <a:pt x="9178925" y="946827"/>
                </a:lnTo>
                <a:lnTo>
                  <a:pt x="9178925" y="3556820"/>
                </a:lnTo>
                <a:lnTo>
                  <a:pt x="0" y="35568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  <a:alpha val="7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sp>
        <p:nvSpPr>
          <p:cNvPr id="14" name="Rectangle 4"/>
          <p:cNvSpPr/>
          <p:nvPr userDrawn="1"/>
        </p:nvSpPr>
        <p:spPr>
          <a:xfrm>
            <a:off x="1" y="2561139"/>
            <a:ext cx="9143998" cy="4296860"/>
          </a:xfrm>
          <a:custGeom>
            <a:avLst/>
            <a:gdLst>
              <a:gd name="connsiteX0" fmla="*/ 0 w 9178925"/>
              <a:gd name="connsiteY0" fmla="*/ 0 h 3545681"/>
              <a:gd name="connsiteX1" fmla="*/ 9178925 w 9178925"/>
              <a:gd name="connsiteY1" fmla="*/ 0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45681"/>
              <a:gd name="connsiteX1" fmla="*/ 9178925 w 9178925"/>
              <a:gd name="connsiteY1" fmla="*/ 935688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56820"/>
              <a:gd name="connsiteX1" fmla="*/ 9178925 w 9178925"/>
              <a:gd name="connsiteY1" fmla="*/ 946827 h 3556820"/>
              <a:gd name="connsiteX2" fmla="*/ 9178925 w 9178925"/>
              <a:gd name="connsiteY2" fmla="*/ 3556820 h 3556820"/>
              <a:gd name="connsiteX3" fmla="*/ 0 w 9178925"/>
              <a:gd name="connsiteY3" fmla="*/ 3556820 h 3556820"/>
              <a:gd name="connsiteX4" fmla="*/ 0 w 9178925"/>
              <a:gd name="connsiteY4" fmla="*/ 0 h 3556820"/>
              <a:gd name="connsiteX0" fmla="*/ 0 w 9178925"/>
              <a:gd name="connsiteY0" fmla="*/ 0 h 3556820"/>
              <a:gd name="connsiteX1" fmla="*/ 9178925 w 9178925"/>
              <a:gd name="connsiteY1" fmla="*/ 811590 h 3556820"/>
              <a:gd name="connsiteX2" fmla="*/ 9178925 w 9178925"/>
              <a:gd name="connsiteY2" fmla="*/ 3556820 h 3556820"/>
              <a:gd name="connsiteX3" fmla="*/ 0 w 9178925"/>
              <a:gd name="connsiteY3" fmla="*/ 3556820 h 3556820"/>
              <a:gd name="connsiteX4" fmla="*/ 0 w 9178925"/>
              <a:gd name="connsiteY4" fmla="*/ 0 h 355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8925" h="3556820">
                <a:moveTo>
                  <a:pt x="0" y="0"/>
                </a:moveTo>
                <a:lnTo>
                  <a:pt x="9178925" y="811590"/>
                </a:lnTo>
                <a:lnTo>
                  <a:pt x="9178925" y="3556820"/>
                </a:lnTo>
                <a:lnTo>
                  <a:pt x="0" y="35568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  <a:alpha val="7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14224" y="761999"/>
            <a:ext cx="3327717" cy="1226683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85800" y="4084353"/>
            <a:ext cx="7772400" cy="990339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685800" y="5074692"/>
            <a:ext cx="7772400" cy="861115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74153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6868695" cy="114300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Right Triangle 9"/>
          <p:cNvSpPr/>
          <p:nvPr userDrawn="1"/>
        </p:nvSpPr>
        <p:spPr>
          <a:xfrm flipH="1" flipV="1">
            <a:off x="6799263" y="0"/>
            <a:ext cx="2357437" cy="1433512"/>
          </a:xfrm>
          <a:prstGeom prst="rtTriangle">
            <a:avLst/>
          </a:prstGeom>
          <a:solidFill>
            <a:schemeClr val="accent1">
              <a:alpha val="6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sp>
        <p:nvSpPr>
          <p:cNvPr id="11" name="Right Triangle 10"/>
          <p:cNvSpPr/>
          <p:nvPr userDrawn="1"/>
        </p:nvSpPr>
        <p:spPr>
          <a:xfrm flipH="1" flipV="1">
            <a:off x="6192838" y="0"/>
            <a:ext cx="2963862" cy="1169987"/>
          </a:xfrm>
          <a:prstGeom prst="rtTriangle">
            <a:avLst/>
          </a:prstGeom>
          <a:solidFill>
            <a:schemeClr val="accent1">
              <a:alpha val="6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pic>
        <p:nvPicPr>
          <p:cNvPr id="12" name="Picture 5" descr="pq-logo-white-6in.ai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734" y="207799"/>
            <a:ext cx="1047750" cy="41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85716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leo Regular"/>
                <a:ea typeface="+mn-ea"/>
                <a:cs typeface="+mn-cs"/>
              </a:defRPr>
            </a:lvl1pPr>
          </a:lstStyle>
          <a:p>
            <a:fld id="{4995E3C3-16BF-4441-8EBD-AEC322A2A832}" type="datetimeFigureOut">
              <a:rPr lang="en-US" smtClean="0"/>
              <a:pPr/>
              <a:t>9/22/2017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leo Regular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leo Regular"/>
                <a:ea typeface="+mn-ea"/>
                <a:cs typeface="+mn-cs"/>
              </a:defRPr>
            </a:lvl1pPr>
          </a:lstStyle>
          <a:p>
            <a:fld id="{85AEF935-81FE-8242-9805-AE3C9200DF7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2251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31813"/>
            <a:ext cx="7696200" cy="992187"/>
          </a:xfrm>
          <a:prstGeom prst="rect">
            <a:avLst/>
          </a:prstGeom>
        </p:spPr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76700" cy="4495800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86300" y="1600200"/>
            <a:ext cx="4076700" cy="4495800"/>
          </a:xfrm>
        </p:spPr>
        <p:txBody>
          <a:bodyPr/>
          <a:lstStyle/>
          <a:p>
            <a:pPr lvl="0"/>
            <a:endParaRPr lang="zh-CN" altLang="en-U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228600" y="6553200"/>
            <a:ext cx="2895600" cy="230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7086600" y="6553200"/>
            <a:ext cx="19050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8B57EF-8E44-47B1-92F6-52C453FD5E0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62365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flipH="1">
            <a:off x="2" y="2234390"/>
            <a:ext cx="9143998" cy="4623609"/>
          </a:xfrm>
          <a:custGeom>
            <a:avLst/>
            <a:gdLst>
              <a:gd name="connsiteX0" fmla="*/ 0 w 9178925"/>
              <a:gd name="connsiteY0" fmla="*/ 0 h 3545681"/>
              <a:gd name="connsiteX1" fmla="*/ 9178925 w 9178925"/>
              <a:gd name="connsiteY1" fmla="*/ 0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45681"/>
              <a:gd name="connsiteX1" fmla="*/ 9178925 w 9178925"/>
              <a:gd name="connsiteY1" fmla="*/ 935688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56820"/>
              <a:gd name="connsiteX1" fmla="*/ 9178925 w 9178925"/>
              <a:gd name="connsiteY1" fmla="*/ 946827 h 3556820"/>
              <a:gd name="connsiteX2" fmla="*/ 9178925 w 9178925"/>
              <a:gd name="connsiteY2" fmla="*/ 3556820 h 3556820"/>
              <a:gd name="connsiteX3" fmla="*/ 0 w 9178925"/>
              <a:gd name="connsiteY3" fmla="*/ 3556820 h 3556820"/>
              <a:gd name="connsiteX4" fmla="*/ 0 w 9178925"/>
              <a:gd name="connsiteY4" fmla="*/ 0 h 3556820"/>
              <a:gd name="connsiteX0" fmla="*/ 0 w 9178925"/>
              <a:gd name="connsiteY0" fmla="*/ 0 h 3345177"/>
              <a:gd name="connsiteX1" fmla="*/ 9178925 w 9178925"/>
              <a:gd name="connsiteY1" fmla="*/ 735184 h 3345177"/>
              <a:gd name="connsiteX2" fmla="*/ 9178925 w 9178925"/>
              <a:gd name="connsiteY2" fmla="*/ 3345177 h 3345177"/>
              <a:gd name="connsiteX3" fmla="*/ 0 w 9178925"/>
              <a:gd name="connsiteY3" fmla="*/ 3345177 h 3345177"/>
              <a:gd name="connsiteX4" fmla="*/ 0 w 9178925"/>
              <a:gd name="connsiteY4" fmla="*/ 0 h 3345177"/>
              <a:gd name="connsiteX0" fmla="*/ 0 w 9178925"/>
              <a:gd name="connsiteY0" fmla="*/ 0 h 3467707"/>
              <a:gd name="connsiteX1" fmla="*/ 9178925 w 9178925"/>
              <a:gd name="connsiteY1" fmla="*/ 857714 h 3467707"/>
              <a:gd name="connsiteX2" fmla="*/ 9178925 w 9178925"/>
              <a:gd name="connsiteY2" fmla="*/ 3467707 h 3467707"/>
              <a:gd name="connsiteX3" fmla="*/ 0 w 9178925"/>
              <a:gd name="connsiteY3" fmla="*/ 3467707 h 3467707"/>
              <a:gd name="connsiteX4" fmla="*/ 0 w 9178925"/>
              <a:gd name="connsiteY4" fmla="*/ 0 h 3467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8925" h="3467707">
                <a:moveTo>
                  <a:pt x="0" y="0"/>
                </a:moveTo>
                <a:lnTo>
                  <a:pt x="9178925" y="857714"/>
                </a:lnTo>
                <a:lnTo>
                  <a:pt x="9178925" y="3467707"/>
                </a:lnTo>
                <a:lnTo>
                  <a:pt x="0" y="346770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sp>
        <p:nvSpPr>
          <p:cNvPr id="10" name="Rectangle 4"/>
          <p:cNvSpPr/>
          <p:nvPr userDrawn="1"/>
        </p:nvSpPr>
        <p:spPr>
          <a:xfrm>
            <a:off x="2" y="2115572"/>
            <a:ext cx="9143998" cy="4742427"/>
          </a:xfrm>
          <a:custGeom>
            <a:avLst/>
            <a:gdLst>
              <a:gd name="connsiteX0" fmla="*/ 0 w 9178925"/>
              <a:gd name="connsiteY0" fmla="*/ 0 h 3545681"/>
              <a:gd name="connsiteX1" fmla="*/ 9178925 w 9178925"/>
              <a:gd name="connsiteY1" fmla="*/ 0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45681"/>
              <a:gd name="connsiteX1" fmla="*/ 9178925 w 9178925"/>
              <a:gd name="connsiteY1" fmla="*/ 935688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56820"/>
              <a:gd name="connsiteX1" fmla="*/ 9178925 w 9178925"/>
              <a:gd name="connsiteY1" fmla="*/ 946827 h 3556820"/>
              <a:gd name="connsiteX2" fmla="*/ 9178925 w 9178925"/>
              <a:gd name="connsiteY2" fmla="*/ 3556820 h 3556820"/>
              <a:gd name="connsiteX3" fmla="*/ 0 w 9178925"/>
              <a:gd name="connsiteY3" fmla="*/ 3556820 h 3556820"/>
              <a:gd name="connsiteX4" fmla="*/ 0 w 9178925"/>
              <a:gd name="connsiteY4" fmla="*/ 0 h 355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8925" h="3556820">
                <a:moveTo>
                  <a:pt x="0" y="0"/>
                </a:moveTo>
                <a:lnTo>
                  <a:pt x="9178925" y="946827"/>
                </a:lnTo>
                <a:lnTo>
                  <a:pt x="9178925" y="3556820"/>
                </a:lnTo>
                <a:lnTo>
                  <a:pt x="0" y="35568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sp>
        <p:nvSpPr>
          <p:cNvPr id="14" name="Rectangle 4"/>
          <p:cNvSpPr/>
          <p:nvPr userDrawn="1"/>
        </p:nvSpPr>
        <p:spPr>
          <a:xfrm>
            <a:off x="1" y="2561139"/>
            <a:ext cx="9143998" cy="4296860"/>
          </a:xfrm>
          <a:custGeom>
            <a:avLst/>
            <a:gdLst>
              <a:gd name="connsiteX0" fmla="*/ 0 w 9178925"/>
              <a:gd name="connsiteY0" fmla="*/ 0 h 3545681"/>
              <a:gd name="connsiteX1" fmla="*/ 9178925 w 9178925"/>
              <a:gd name="connsiteY1" fmla="*/ 0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45681"/>
              <a:gd name="connsiteX1" fmla="*/ 9178925 w 9178925"/>
              <a:gd name="connsiteY1" fmla="*/ 935688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56820"/>
              <a:gd name="connsiteX1" fmla="*/ 9178925 w 9178925"/>
              <a:gd name="connsiteY1" fmla="*/ 946827 h 3556820"/>
              <a:gd name="connsiteX2" fmla="*/ 9178925 w 9178925"/>
              <a:gd name="connsiteY2" fmla="*/ 3556820 h 3556820"/>
              <a:gd name="connsiteX3" fmla="*/ 0 w 9178925"/>
              <a:gd name="connsiteY3" fmla="*/ 3556820 h 3556820"/>
              <a:gd name="connsiteX4" fmla="*/ 0 w 9178925"/>
              <a:gd name="connsiteY4" fmla="*/ 0 h 3556820"/>
              <a:gd name="connsiteX0" fmla="*/ 0 w 9178925"/>
              <a:gd name="connsiteY0" fmla="*/ 0 h 3556820"/>
              <a:gd name="connsiteX1" fmla="*/ 9178925 w 9178925"/>
              <a:gd name="connsiteY1" fmla="*/ 811590 h 3556820"/>
              <a:gd name="connsiteX2" fmla="*/ 9178925 w 9178925"/>
              <a:gd name="connsiteY2" fmla="*/ 3556820 h 3556820"/>
              <a:gd name="connsiteX3" fmla="*/ 0 w 9178925"/>
              <a:gd name="connsiteY3" fmla="*/ 3556820 h 3556820"/>
              <a:gd name="connsiteX4" fmla="*/ 0 w 9178925"/>
              <a:gd name="connsiteY4" fmla="*/ 0 h 355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8925" h="3556820">
                <a:moveTo>
                  <a:pt x="0" y="0"/>
                </a:moveTo>
                <a:lnTo>
                  <a:pt x="9178925" y="811590"/>
                </a:lnTo>
                <a:lnTo>
                  <a:pt x="9178925" y="3556820"/>
                </a:lnTo>
                <a:lnTo>
                  <a:pt x="0" y="35568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14224" y="761999"/>
            <a:ext cx="3327717" cy="1226683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85800" y="4084353"/>
            <a:ext cx="7772400" cy="990339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685800" y="5074692"/>
            <a:ext cx="7772400" cy="861115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741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flipH="1">
            <a:off x="2" y="2234390"/>
            <a:ext cx="9143998" cy="4623609"/>
          </a:xfrm>
          <a:custGeom>
            <a:avLst/>
            <a:gdLst>
              <a:gd name="connsiteX0" fmla="*/ 0 w 9178925"/>
              <a:gd name="connsiteY0" fmla="*/ 0 h 3545681"/>
              <a:gd name="connsiteX1" fmla="*/ 9178925 w 9178925"/>
              <a:gd name="connsiteY1" fmla="*/ 0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45681"/>
              <a:gd name="connsiteX1" fmla="*/ 9178925 w 9178925"/>
              <a:gd name="connsiteY1" fmla="*/ 935688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56820"/>
              <a:gd name="connsiteX1" fmla="*/ 9178925 w 9178925"/>
              <a:gd name="connsiteY1" fmla="*/ 946827 h 3556820"/>
              <a:gd name="connsiteX2" fmla="*/ 9178925 w 9178925"/>
              <a:gd name="connsiteY2" fmla="*/ 3556820 h 3556820"/>
              <a:gd name="connsiteX3" fmla="*/ 0 w 9178925"/>
              <a:gd name="connsiteY3" fmla="*/ 3556820 h 3556820"/>
              <a:gd name="connsiteX4" fmla="*/ 0 w 9178925"/>
              <a:gd name="connsiteY4" fmla="*/ 0 h 3556820"/>
              <a:gd name="connsiteX0" fmla="*/ 0 w 9178925"/>
              <a:gd name="connsiteY0" fmla="*/ 0 h 3345177"/>
              <a:gd name="connsiteX1" fmla="*/ 9178925 w 9178925"/>
              <a:gd name="connsiteY1" fmla="*/ 735184 h 3345177"/>
              <a:gd name="connsiteX2" fmla="*/ 9178925 w 9178925"/>
              <a:gd name="connsiteY2" fmla="*/ 3345177 h 3345177"/>
              <a:gd name="connsiteX3" fmla="*/ 0 w 9178925"/>
              <a:gd name="connsiteY3" fmla="*/ 3345177 h 3345177"/>
              <a:gd name="connsiteX4" fmla="*/ 0 w 9178925"/>
              <a:gd name="connsiteY4" fmla="*/ 0 h 3345177"/>
              <a:gd name="connsiteX0" fmla="*/ 0 w 9178925"/>
              <a:gd name="connsiteY0" fmla="*/ 0 h 3467707"/>
              <a:gd name="connsiteX1" fmla="*/ 9178925 w 9178925"/>
              <a:gd name="connsiteY1" fmla="*/ 857714 h 3467707"/>
              <a:gd name="connsiteX2" fmla="*/ 9178925 w 9178925"/>
              <a:gd name="connsiteY2" fmla="*/ 3467707 h 3467707"/>
              <a:gd name="connsiteX3" fmla="*/ 0 w 9178925"/>
              <a:gd name="connsiteY3" fmla="*/ 3467707 h 3467707"/>
              <a:gd name="connsiteX4" fmla="*/ 0 w 9178925"/>
              <a:gd name="connsiteY4" fmla="*/ 0 h 3467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8925" h="3467707">
                <a:moveTo>
                  <a:pt x="0" y="0"/>
                </a:moveTo>
                <a:lnTo>
                  <a:pt x="9178925" y="857714"/>
                </a:lnTo>
                <a:lnTo>
                  <a:pt x="9178925" y="3467707"/>
                </a:lnTo>
                <a:lnTo>
                  <a:pt x="0" y="346770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75000"/>
              <a:alpha val="7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sp>
        <p:nvSpPr>
          <p:cNvPr id="10" name="Rectangle 4"/>
          <p:cNvSpPr/>
          <p:nvPr userDrawn="1"/>
        </p:nvSpPr>
        <p:spPr>
          <a:xfrm>
            <a:off x="2" y="2115572"/>
            <a:ext cx="9143998" cy="4742427"/>
          </a:xfrm>
          <a:custGeom>
            <a:avLst/>
            <a:gdLst>
              <a:gd name="connsiteX0" fmla="*/ 0 w 9178925"/>
              <a:gd name="connsiteY0" fmla="*/ 0 h 3545681"/>
              <a:gd name="connsiteX1" fmla="*/ 9178925 w 9178925"/>
              <a:gd name="connsiteY1" fmla="*/ 0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45681"/>
              <a:gd name="connsiteX1" fmla="*/ 9178925 w 9178925"/>
              <a:gd name="connsiteY1" fmla="*/ 935688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56820"/>
              <a:gd name="connsiteX1" fmla="*/ 9178925 w 9178925"/>
              <a:gd name="connsiteY1" fmla="*/ 946827 h 3556820"/>
              <a:gd name="connsiteX2" fmla="*/ 9178925 w 9178925"/>
              <a:gd name="connsiteY2" fmla="*/ 3556820 h 3556820"/>
              <a:gd name="connsiteX3" fmla="*/ 0 w 9178925"/>
              <a:gd name="connsiteY3" fmla="*/ 3556820 h 3556820"/>
              <a:gd name="connsiteX4" fmla="*/ 0 w 9178925"/>
              <a:gd name="connsiteY4" fmla="*/ 0 h 355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8925" h="3556820">
                <a:moveTo>
                  <a:pt x="0" y="0"/>
                </a:moveTo>
                <a:lnTo>
                  <a:pt x="9178925" y="946827"/>
                </a:lnTo>
                <a:lnTo>
                  <a:pt x="9178925" y="3556820"/>
                </a:lnTo>
                <a:lnTo>
                  <a:pt x="0" y="35568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75000"/>
              <a:alpha val="7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sp>
        <p:nvSpPr>
          <p:cNvPr id="14" name="Rectangle 4"/>
          <p:cNvSpPr/>
          <p:nvPr userDrawn="1"/>
        </p:nvSpPr>
        <p:spPr>
          <a:xfrm>
            <a:off x="1" y="2561139"/>
            <a:ext cx="9143998" cy="4296860"/>
          </a:xfrm>
          <a:custGeom>
            <a:avLst/>
            <a:gdLst>
              <a:gd name="connsiteX0" fmla="*/ 0 w 9178925"/>
              <a:gd name="connsiteY0" fmla="*/ 0 h 3545681"/>
              <a:gd name="connsiteX1" fmla="*/ 9178925 w 9178925"/>
              <a:gd name="connsiteY1" fmla="*/ 0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45681"/>
              <a:gd name="connsiteX1" fmla="*/ 9178925 w 9178925"/>
              <a:gd name="connsiteY1" fmla="*/ 935688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56820"/>
              <a:gd name="connsiteX1" fmla="*/ 9178925 w 9178925"/>
              <a:gd name="connsiteY1" fmla="*/ 946827 h 3556820"/>
              <a:gd name="connsiteX2" fmla="*/ 9178925 w 9178925"/>
              <a:gd name="connsiteY2" fmla="*/ 3556820 h 3556820"/>
              <a:gd name="connsiteX3" fmla="*/ 0 w 9178925"/>
              <a:gd name="connsiteY3" fmla="*/ 3556820 h 3556820"/>
              <a:gd name="connsiteX4" fmla="*/ 0 w 9178925"/>
              <a:gd name="connsiteY4" fmla="*/ 0 h 3556820"/>
              <a:gd name="connsiteX0" fmla="*/ 0 w 9178925"/>
              <a:gd name="connsiteY0" fmla="*/ 0 h 3556820"/>
              <a:gd name="connsiteX1" fmla="*/ 9178925 w 9178925"/>
              <a:gd name="connsiteY1" fmla="*/ 811590 h 3556820"/>
              <a:gd name="connsiteX2" fmla="*/ 9178925 w 9178925"/>
              <a:gd name="connsiteY2" fmla="*/ 3556820 h 3556820"/>
              <a:gd name="connsiteX3" fmla="*/ 0 w 9178925"/>
              <a:gd name="connsiteY3" fmla="*/ 3556820 h 3556820"/>
              <a:gd name="connsiteX4" fmla="*/ 0 w 9178925"/>
              <a:gd name="connsiteY4" fmla="*/ 0 h 355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8925" h="3556820">
                <a:moveTo>
                  <a:pt x="0" y="0"/>
                </a:moveTo>
                <a:lnTo>
                  <a:pt x="9178925" y="811590"/>
                </a:lnTo>
                <a:lnTo>
                  <a:pt x="9178925" y="3556820"/>
                </a:lnTo>
                <a:lnTo>
                  <a:pt x="0" y="35568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75000"/>
              <a:alpha val="7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14224" y="761999"/>
            <a:ext cx="3327717" cy="1226683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85800" y="4084353"/>
            <a:ext cx="7772400" cy="990339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685800" y="5074692"/>
            <a:ext cx="7772400" cy="861115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741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flipH="1">
            <a:off x="2" y="2234390"/>
            <a:ext cx="9143998" cy="4623609"/>
          </a:xfrm>
          <a:custGeom>
            <a:avLst/>
            <a:gdLst>
              <a:gd name="connsiteX0" fmla="*/ 0 w 9178925"/>
              <a:gd name="connsiteY0" fmla="*/ 0 h 3545681"/>
              <a:gd name="connsiteX1" fmla="*/ 9178925 w 9178925"/>
              <a:gd name="connsiteY1" fmla="*/ 0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45681"/>
              <a:gd name="connsiteX1" fmla="*/ 9178925 w 9178925"/>
              <a:gd name="connsiteY1" fmla="*/ 935688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56820"/>
              <a:gd name="connsiteX1" fmla="*/ 9178925 w 9178925"/>
              <a:gd name="connsiteY1" fmla="*/ 946827 h 3556820"/>
              <a:gd name="connsiteX2" fmla="*/ 9178925 w 9178925"/>
              <a:gd name="connsiteY2" fmla="*/ 3556820 h 3556820"/>
              <a:gd name="connsiteX3" fmla="*/ 0 w 9178925"/>
              <a:gd name="connsiteY3" fmla="*/ 3556820 h 3556820"/>
              <a:gd name="connsiteX4" fmla="*/ 0 w 9178925"/>
              <a:gd name="connsiteY4" fmla="*/ 0 h 3556820"/>
              <a:gd name="connsiteX0" fmla="*/ 0 w 9178925"/>
              <a:gd name="connsiteY0" fmla="*/ 0 h 3345177"/>
              <a:gd name="connsiteX1" fmla="*/ 9178925 w 9178925"/>
              <a:gd name="connsiteY1" fmla="*/ 735184 h 3345177"/>
              <a:gd name="connsiteX2" fmla="*/ 9178925 w 9178925"/>
              <a:gd name="connsiteY2" fmla="*/ 3345177 h 3345177"/>
              <a:gd name="connsiteX3" fmla="*/ 0 w 9178925"/>
              <a:gd name="connsiteY3" fmla="*/ 3345177 h 3345177"/>
              <a:gd name="connsiteX4" fmla="*/ 0 w 9178925"/>
              <a:gd name="connsiteY4" fmla="*/ 0 h 3345177"/>
              <a:gd name="connsiteX0" fmla="*/ 0 w 9178925"/>
              <a:gd name="connsiteY0" fmla="*/ 0 h 3467707"/>
              <a:gd name="connsiteX1" fmla="*/ 9178925 w 9178925"/>
              <a:gd name="connsiteY1" fmla="*/ 857714 h 3467707"/>
              <a:gd name="connsiteX2" fmla="*/ 9178925 w 9178925"/>
              <a:gd name="connsiteY2" fmla="*/ 3467707 h 3467707"/>
              <a:gd name="connsiteX3" fmla="*/ 0 w 9178925"/>
              <a:gd name="connsiteY3" fmla="*/ 3467707 h 3467707"/>
              <a:gd name="connsiteX4" fmla="*/ 0 w 9178925"/>
              <a:gd name="connsiteY4" fmla="*/ 0 h 3467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8925" h="3467707">
                <a:moveTo>
                  <a:pt x="0" y="0"/>
                </a:moveTo>
                <a:lnTo>
                  <a:pt x="9178925" y="857714"/>
                </a:lnTo>
                <a:lnTo>
                  <a:pt x="9178925" y="3467707"/>
                </a:lnTo>
                <a:lnTo>
                  <a:pt x="0" y="346770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  <a:alpha val="7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sp>
        <p:nvSpPr>
          <p:cNvPr id="10" name="Rectangle 4"/>
          <p:cNvSpPr/>
          <p:nvPr userDrawn="1"/>
        </p:nvSpPr>
        <p:spPr>
          <a:xfrm>
            <a:off x="2" y="2115572"/>
            <a:ext cx="9143998" cy="4742427"/>
          </a:xfrm>
          <a:custGeom>
            <a:avLst/>
            <a:gdLst>
              <a:gd name="connsiteX0" fmla="*/ 0 w 9178925"/>
              <a:gd name="connsiteY0" fmla="*/ 0 h 3545681"/>
              <a:gd name="connsiteX1" fmla="*/ 9178925 w 9178925"/>
              <a:gd name="connsiteY1" fmla="*/ 0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45681"/>
              <a:gd name="connsiteX1" fmla="*/ 9178925 w 9178925"/>
              <a:gd name="connsiteY1" fmla="*/ 935688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56820"/>
              <a:gd name="connsiteX1" fmla="*/ 9178925 w 9178925"/>
              <a:gd name="connsiteY1" fmla="*/ 946827 h 3556820"/>
              <a:gd name="connsiteX2" fmla="*/ 9178925 w 9178925"/>
              <a:gd name="connsiteY2" fmla="*/ 3556820 h 3556820"/>
              <a:gd name="connsiteX3" fmla="*/ 0 w 9178925"/>
              <a:gd name="connsiteY3" fmla="*/ 3556820 h 3556820"/>
              <a:gd name="connsiteX4" fmla="*/ 0 w 9178925"/>
              <a:gd name="connsiteY4" fmla="*/ 0 h 355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8925" h="3556820">
                <a:moveTo>
                  <a:pt x="0" y="0"/>
                </a:moveTo>
                <a:lnTo>
                  <a:pt x="9178925" y="946827"/>
                </a:lnTo>
                <a:lnTo>
                  <a:pt x="9178925" y="3556820"/>
                </a:lnTo>
                <a:lnTo>
                  <a:pt x="0" y="35568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  <a:alpha val="7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sp>
        <p:nvSpPr>
          <p:cNvPr id="14" name="Rectangle 4"/>
          <p:cNvSpPr/>
          <p:nvPr userDrawn="1"/>
        </p:nvSpPr>
        <p:spPr>
          <a:xfrm>
            <a:off x="1" y="2561139"/>
            <a:ext cx="9143998" cy="4296860"/>
          </a:xfrm>
          <a:custGeom>
            <a:avLst/>
            <a:gdLst>
              <a:gd name="connsiteX0" fmla="*/ 0 w 9178925"/>
              <a:gd name="connsiteY0" fmla="*/ 0 h 3545681"/>
              <a:gd name="connsiteX1" fmla="*/ 9178925 w 9178925"/>
              <a:gd name="connsiteY1" fmla="*/ 0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45681"/>
              <a:gd name="connsiteX1" fmla="*/ 9178925 w 9178925"/>
              <a:gd name="connsiteY1" fmla="*/ 935688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56820"/>
              <a:gd name="connsiteX1" fmla="*/ 9178925 w 9178925"/>
              <a:gd name="connsiteY1" fmla="*/ 946827 h 3556820"/>
              <a:gd name="connsiteX2" fmla="*/ 9178925 w 9178925"/>
              <a:gd name="connsiteY2" fmla="*/ 3556820 h 3556820"/>
              <a:gd name="connsiteX3" fmla="*/ 0 w 9178925"/>
              <a:gd name="connsiteY3" fmla="*/ 3556820 h 3556820"/>
              <a:gd name="connsiteX4" fmla="*/ 0 w 9178925"/>
              <a:gd name="connsiteY4" fmla="*/ 0 h 3556820"/>
              <a:gd name="connsiteX0" fmla="*/ 0 w 9178925"/>
              <a:gd name="connsiteY0" fmla="*/ 0 h 3556820"/>
              <a:gd name="connsiteX1" fmla="*/ 9178925 w 9178925"/>
              <a:gd name="connsiteY1" fmla="*/ 811590 h 3556820"/>
              <a:gd name="connsiteX2" fmla="*/ 9178925 w 9178925"/>
              <a:gd name="connsiteY2" fmla="*/ 3556820 h 3556820"/>
              <a:gd name="connsiteX3" fmla="*/ 0 w 9178925"/>
              <a:gd name="connsiteY3" fmla="*/ 3556820 h 3556820"/>
              <a:gd name="connsiteX4" fmla="*/ 0 w 9178925"/>
              <a:gd name="connsiteY4" fmla="*/ 0 h 355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8925" h="3556820">
                <a:moveTo>
                  <a:pt x="0" y="0"/>
                </a:moveTo>
                <a:lnTo>
                  <a:pt x="9178925" y="811590"/>
                </a:lnTo>
                <a:lnTo>
                  <a:pt x="9178925" y="3556820"/>
                </a:lnTo>
                <a:lnTo>
                  <a:pt x="0" y="35568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  <a:alpha val="7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14224" y="761999"/>
            <a:ext cx="3327717" cy="1226683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85800" y="4084353"/>
            <a:ext cx="7772400" cy="990339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685800" y="5074692"/>
            <a:ext cx="7772400" cy="861115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741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flipH="1">
            <a:off x="2" y="1097628"/>
            <a:ext cx="9155139" cy="4835169"/>
          </a:xfrm>
          <a:custGeom>
            <a:avLst/>
            <a:gdLst>
              <a:gd name="connsiteX0" fmla="*/ 0 w 9178925"/>
              <a:gd name="connsiteY0" fmla="*/ 0 h 3545681"/>
              <a:gd name="connsiteX1" fmla="*/ 9178925 w 9178925"/>
              <a:gd name="connsiteY1" fmla="*/ 0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45681"/>
              <a:gd name="connsiteX1" fmla="*/ 9178925 w 9178925"/>
              <a:gd name="connsiteY1" fmla="*/ 935688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56820"/>
              <a:gd name="connsiteX1" fmla="*/ 9178925 w 9178925"/>
              <a:gd name="connsiteY1" fmla="*/ 946827 h 3556820"/>
              <a:gd name="connsiteX2" fmla="*/ 9178925 w 9178925"/>
              <a:gd name="connsiteY2" fmla="*/ 3556820 h 3556820"/>
              <a:gd name="connsiteX3" fmla="*/ 0 w 9178925"/>
              <a:gd name="connsiteY3" fmla="*/ 3556820 h 3556820"/>
              <a:gd name="connsiteX4" fmla="*/ 0 w 9178925"/>
              <a:gd name="connsiteY4" fmla="*/ 0 h 3556820"/>
              <a:gd name="connsiteX0" fmla="*/ 0 w 9178925"/>
              <a:gd name="connsiteY0" fmla="*/ 0 h 3345177"/>
              <a:gd name="connsiteX1" fmla="*/ 9178925 w 9178925"/>
              <a:gd name="connsiteY1" fmla="*/ 735184 h 3345177"/>
              <a:gd name="connsiteX2" fmla="*/ 9178925 w 9178925"/>
              <a:gd name="connsiteY2" fmla="*/ 3345177 h 3345177"/>
              <a:gd name="connsiteX3" fmla="*/ 0 w 9178925"/>
              <a:gd name="connsiteY3" fmla="*/ 3345177 h 3345177"/>
              <a:gd name="connsiteX4" fmla="*/ 0 w 9178925"/>
              <a:gd name="connsiteY4" fmla="*/ 0 h 3345177"/>
              <a:gd name="connsiteX0" fmla="*/ 0 w 9178925"/>
              <a:gd name="connsiteY0" fmla="*/ 0 h 3467707"/>
              <a:gd name="connsiteX1" fmla="*/ 9178925 w 9178925"/>
              <a:gd name="connsiteY1" fmla="*/ 857714 h 3467707"/>
              <a:gd name="connsiteX2" fmla="*/ 9178925 w 9178925"/>
              <a:gd name="connsiteY2" fmla="*/ 3467707 h 3467707"/>
              <a:gd name="connsiteX3" fmla="*/ 0 w 9178925"/>
              <a:gd name="connsiteY3" fmla="*/ 3467707 h 3467707"/>
              <a:gd name="connsiteX4" fmla="*/ 0 w 9178925"/>
              <a:gd name="connsiteY4" fmla="*/ 0 h 3467707"/>
              <a:gd name="connsiteX0" fmla="*/ 0 w 9178925"/>
              <a:gd name="connsiteY0" fmla="*/ 0 h 3679350"/>
              <a:gd name="connsiteX1" fmla="*/ 9178925 w 9178925"/>
              <a:gd name="connsiteY1" fmla="*/ 857714 h 3679350"/>
              <a:gd name="connsiteX2" fmla="*/ 9178925 w 9178925"/>
              <a:gd name="connsiteY2" fmla="*/ 3679350 h 3679350"/>
              <a:gd name="connsiteX3" fmla="*/ 0 w 9178925"/>
              <a:gd name="connsiteY3" fmla="*/ 3467707 h 3679350"/>
              <a:gd name="connsiteX4" fmla="*/ 0 w 9178925"/>
              <a:gd name="connsiteY4" fmla="*/ 0 h 3679350"/>
              <a:gd name="connsiteX0" fmla="*/ 11184 w 9190109"/>
              <a:gd name="connsiteY0" fmla="*/ 0 h 3679350"/>
              <a:gd name="connsiteX1" fmla="*/ 9190109 w 9190109"/>
              <a:gd name="connsiteY1" fmla="*/ 857714 h 3679350"/>
              <a:gd name="connsiteX2" fmla="*/ 9190109 w 9190109"/>
              <a:gd name="connsiteY2" fmla="*/ 3679350 h 3679350"/>
              <a:gd name="connsiteX3" fmla="*/ 0 w 9190109"/>
              <a:gd name="connsiteY3" fmla="*/ 3289480 h 3679350"/>
              <a:gd name="connsiteX4" fmla="*/ 11184 w 9190109"/>
              <a:gd name="connsiteY4" fmla="*/ 0 h 3679350"/>
              <a:gd name="connsiteX0" fmla="*/ 11184 w 9190109"/>
              <a:gd name="connsiteY0" fmla="*/ 0 h 3869527"/>
              <a:gd name="connsiteX1" fmla="*/ 9190109 w 9190109"/>
              <a:gd name="connsiteY1" fmla="*/ 857714 h 3869527"/>
              <a:gd name="connsiteX2" fmla="*/ 9190109 w 9190109"/>
              <a:gd name="connsiteY2" fmla="*/ 3869527 h 3869527"/>
              <a:gd name="connsiteX3" fmla="*/ 0 w 9190109"/>
              <a:gd name="connsiteY3" fmla="*/ 3289480 h 3869527"/>
              <a:gd name="connsiteX4" fmla="*/ 11184 w 9190109"/>
              <a:gd name="connsiteY4" fmla="*/ 0 h 3869527"/>
              <a:gd name="connsiteX0" fmla="*/ 11184 w 9190109"/>
              <a:gd name="connsiteY0" fmla="*/ 0 h 3869527"/>
              <a:gd name="connsiteX1" fmla="*/ 9190109 w 9190109"/>
              <a:gd name="connsiteY1" fmla="*/ 857714 h 3869527"/>
              <a:gd name="connsiteX2" fmla="*/ 9190109 w 9190109"/>
              <a:gd name="connsiteY2" fmla="*/ 3869527 h 3869527"/>
              <a:gd name="connsiteX3" fmla="*/ 0 w 9190109"/>
              <a:gd name="connsiteY3" fmla="*/ 3348911 h 3869527"/>
              <a:gd name="connsiteX4" fmla="*/ 11184 w 9190109"/>
              <a:gd name="connsiteY4" fmla="*/ 0 h 3869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90109" h="3869527">
                <a:moveTo>
                  <a:pt x="11184" y="0"/>
                </a:moveTo>
                <a:lnTo>
                  <a:pt x="9190109" y="857714"/>
                </a:lnTo>
                <a:lnTo>
                  <a:pt x="9190109" y="3869527"/>
                </a:lnTo>
                <a:lnTo>
                  <a:pt x="0" y="3348911"/>
                </a:lnTo>
                <a:lnTo>
                  <a:pt x="11184" y="0"/>
                </a:lnTo>
                <a:close/>
              </a:path>
            </a:pathLst>
          </a:custGeom>
          <a:solidFill>
            <a:schemeClr val="accent1">
              <a:alpha val="7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sp>
        <p:nvSpPr>
          <p:cNvPr id="10" name="Rectangle 4"/>
          <p:cNvSpPr/>
          <p:nvPr userDrawn="1"/>
        </p:nvSpPr>
        <p:spPr>
          <a:xfrm>
            <a:off x="4" y="810816"/>
            <a:ext cx="9155139" cy="4902897"/>
          </a:xfrm>
          <a:custGeom>
            <a:avLst/>
            <a:gdLst>
              <a:gd name="connsiteX0" fmla="*/ 0 w 9178925"/>
              <a:gd name="connsiteY0" fmla="*/ 0 h 3545681"/>
              <a:gd name="connsiteX1" fmla="*/ 9178925 w 9178925"/>
              <a:gd name="connsiteY1" fmla="*/ 0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45681"/>
              <a:gd name="connsiteX1" fmla="*/ 9178925 w 9178925"/>
              <a:gd name="connsiteY1" fmla="*/ 935688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56820"/>
              <a:gd name="connsiteX1" fmla="*/ 9178925 w 9178925"/>
              <a:gd name="connsiteY1" fmla="*/ 946827 h 3556820"/>
              <a:gd name="connsiteX2" fmla="*/ 9178925 w 9178925"/>
              <a:gd name="connsiteY2" fmla="*/ 3556820 h 3556820"/>
              <a:gd name="connsiteX3" fmla="*/ 0 w 9178925"/>
              <a:gd name="connsiteY3" fmla="*/ 3556820 h 3556820"/>
              <a:gd name="connsiteX4" fmla="*/ 0 w 9178925"/>
              <a:gd name="connsiteY4" fmla="*/ 0 h 3556820"/>
              <a:gd name="connsiteX0" fmla="*/ 0 w 9178925"/>
              <a:gd name="connsiteY0" fmla="*/ 0 h 3813020"/>
              <a:gd name="connsiteX1" fmla="*/ 9178925 w 9178925"/>
              <a:gd name="connsiteY1" fmla="*/ 946827 h 3813020"/>
              <a:gd name="connsiteX2" fmla="*/ 9178925 w 9178925"/>
              <a:gd name="connsiteY2" fmla="*/ 3813020 h 3813020"/>
              <a:gd name="connsiteX3" fmla="*/ 0 w 9178925"/>
              <a:gd name="connsiteY3" fmla="*/ 3556820 h 3813020"/>
              <a:gd name="connsiteX4" fmla="*/ 0 w 9178925"/>
              <a:gd name="connsiteY4" fmla="*/ 0 h 3813020"/>
              <a:gd name="connsiteX0" fmla="*/ 0 w 9178925"/>
              <a:gd name="connsiteY0" fmla="*/ 0 h 3813020"/>
              <a:gd name="connsiteX1" fmla="*/ 9178925 w 9178925"/>
              <a:gd name="connsiteY1" fmla="*/ 946827 h 3813020"/>
              <a:gd name="connsiteX2" fmla="*/ 9178925 w 9178925"/>
              <a:gd name="connsiteY2" fmla="*/ 3813020 h 3813020"/>
              <a:gd name="connsiteX3" fmla="*/ 0 w 9178925"/>
              <a:gd name="connsiteY3" fmla="*/ 2955306 h 3813020"/>
              <a:gd name="connsiteX4" fmla="*/ 0 w 9178925"/>
              <a:gd name="connsiteY4" fmla="*/ 0 h 3813020"/>
              <a:gd name="connsiteX0" fmla="*/ 0 w 9190109"/>
              <a:gd name="connsiteY0" fmla="*/ 0 h 3757325"/>
              <a:gd name="connsiteX1" fmla="*/ 9178925 w 9190109"/>
              <a:gd name="connsiteY1" fmla="*/ 946827 h 3757325"/>
              <a:gd name="connsiteX2" fmla="*/ 9190109 w 9190109"/>
              <a:gd name="connsiteY2" fmla="*/ 3757325 h 3757325"/>
              <a:gd name="connsiteX3" fmla="*/ 0 w 9190109"/>
              <a:gd name="connsiteY3" fmla="*/ 2955306 h 3757325"/>
              <a:gd name="connsiteX4" fmla="*/ 0 w 9190109"/>
              <a:gd name="connsiteY4" fmla="*/ 0 h 3757325"/>
              <a:gd name="connsiteX0" fmla="*/ 0 w 9190109"/>
              <a:gd name="connsiteY0" fmla="*/ 0 h 3923729"/>
              <a:gd name="connsiteX1" fmla="*/ 9178925 w 9190109"/>
              <a:gd name="connsiteY1" fmla="*/ 1113231 h 3923729"/>
              <a:gd name="connsiteX2" fmla="*/ 9190109 w 9190109"/>
              <a:gd name="connsiteY2" fmla="*/ 3923729 h 3923729"/>
              <a:gd name="connsiteX3" fmla="*/ 0 w 9190109"/>
              <a:gd name="connsiteY3" fmla="*/ 3121710 h 3923729"/>
              <a:gd name="connsiteX4" fmla="*/ 0 w 9190109"/>
              <a:gd name="connsiteY4" fmla="*/ 0 h 3923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90109" h="3923729">
                <a:moveTo>
                  <a:pt x="0" y="0"/>
                </a:moveTo>
                <a:lnTo>
                  <a:pt x="9178925" y="1113231"/>
                </a:lnTo>
                <a:lnTo>
                  <a:pt x="9190109" y="3923729"/>
                </a:lnTo>
                <a:lnTo>
                  <a:pt x="0" y="312171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7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sp>
        <p:nvSpPr>
          <p:cNvPr id="14" name="Rectangle 4"/>
          <p:cNvSpPr/>
          <p:nvPr userDrawn="1"/>
        </p:nvSpPr>
        <p:spPr>
          <a:xfrm>
            <a:off x="2" y="1424377"/>
            <a:ext cx="9155140" cy="4850020"/>
          </a:xfrm>
          <a:custGeom>
            <a:avLst/>
            <a:gdLst>
              <a:gd name="connsiteX0" fmla="*/ 0 w 9178925"/>
              <a:gd name="connsiteY0" fmla="*/ 0 h 3545681"/>
              <a:gd name="connsiteX1" fmla="*/ 9178925 w 9178925"/>
              <a:gd name="connsiteY1" fmla="*/ 0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45681"/>
              <a:gd name="connsiteX1" fmla="*/ 9178925 w 9178925"/>
              <a:gd name="connsiteY1" fmla="*/ 935688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56820"/>
              <a:gd name="connsiteX1" fmla="*/ 9178925 w 9178925"/>
              <a:gd name="connsiteY1" fmla="*/ 946827 h 3556820"/>
              <a:gd name="connsiteX2" fmla="*/ 9178925 w 9178925"/>
              <a:gd name="connsiteY2" fmla="*/ 3556820 h 3556820"/>
              <a:gd name="connsiteX3" fmla="*/ 0 w 9178925"/>
              <a:gd name="connsiteY3" fmla="*/ 3556820 h 3556820"/>
              <a:gd name="connsiteX4" fmla="*/ 0 w 9178925"/>
              <a:gd name="connsiteY4" fmla="*/ 0 h 3556820"/>
              <a:gd name="connsiteX0" fmla="*/ 0 w 9178925"/>
              <a:gd name="connsiteY0" fmla="*/ 0 h 3556820"/>
              <a:gd name="connsiteX1" fmla="*/ 9178925 w 9178925"/>
              <a:gd name="connsiteY1" fmla="*/ 811590 h 3556820"/>
              <a:gd name="connsiteX2" fmla="*/ 9178925 w 9178925"/>
              <a:gd name="connsiteY2" fmla="*/ 3556820 h 3556820"/>
              <a:gd name="connsiteX3" fmla="*/ 0 w 9178925"/>
              <a:gd name="connsiteY3" fmla="*/ 3556820 h 3556820"/>
              <a:gd name="connsiteX4" fmla="*/ 0 w 9178925"/>
              <a:gd name="connsiteY4" fmla="*/ 0 h 3556820"/>
              <a:gd name="connsiteX0" fmla="*/ 0 w 9178925"/>
              <a:gd name="connsiteY0" fmla="*/ 0 h 3556820"/>
              <a:gd name="connsiteX1" fmla="*/ 9178925 w 9178925"/>
              <a:gd name="connsiteY1" fmla="*/ 811590 h 3556820"/>
              <a:gd name="connsiteX2" fmla="*/ 9178925 w 9178925"/>
              <a:gd name="connsiteY2" fmla="*/ 3556820 h 3556820"/>
              <a:gd name="connsiteX3" fmla="*/ 11184 w 9178925"/>
              <a:gd name="connsiteY3" fmla="*/ 3077345 h 3556820"/>
              <a:gd name="connsiteX4" fmla="*/ 0 w 9178925"/>
              <a:gd name="connsiteY4" fmla="*/ 0 h 3556820"/>
              <a:gd name="connsiteX0" fmla="*/ 0 w 9178925"/>
              <a:gd name="connsiteY0" fmla="*/ 0 h 4060883"/>
              <a:gd name="connsiteX1" fmla="*/ 9178925 w 9178925"/>
              <a:gd name="connsiteY1" fmla="*/ 811590 h 4060883"/>
              <a:gd name="connsiteX2" fmla="*/ 9178925 w 9178925"/>
              <a:gd name="connsiteY2" fmla="*/ 4060883 h 4060883"/>
              <a:gd name="connsiteX3" fmla="*/ 11184 w 9178925"/>
              <a:gd name="connsiteY3" fmla="*/ 3077345 h 4060883"/>
              <a:gd name="connsiteX4" fmla="*/ 0 w 9178925"/>
              <a:gd name="connsiteY4" fmla="*/ 0 h 4060883"/>
              <a:gd name="connsiteX0" fmla="*/ 0 w 9178925"/>
              <a:gd name="connsiteY0" fmla="*/ 0 h 4283898"/>
              <a:gd name="connsiteX1" fmla="*/ 9178925 w 9178925"/>
              <a:gd name="connsiteY1" fmla="*/ 811590 h 4283898"/>
              <a:gd name="connsiteX2" fmla="*/ 9178925 w 9178925"/>
              <a:gd name="connsiteY2" fmla="*/ 4283898 h 4283898"/>
              <a:gd name="connsiteX3" fmla="*/ 11184 w 9178925"/>
              <a:gd name="connsiteY3" fmla="*/ 3077345 h 4283898"/>
              <a:gd name="connsiteX4" fmla="*/ 0 w 9178925"/>
              <a:gd name="connsiteY4" fmla="*/ 0 h 4283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8925" h="4283898">
                <a:moveTo>
                  <a:pt x="0" y="0"/>
                </a:moveTo>
                <a:lnTo>
                  <a:pt x="9178925" y="811590"/>
                </a:lnTo>
                <a:lnTo>
                  <a:pt x="9178925" y="4283898"/>
                </a:lnTo>
                <a:lnTo>
                  <a:pt x="11184" y="307734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7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2970439"/>
            <a:ext cx="7772400" cy="990339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7119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flipH="1">
            <a:off x="2" y="1097628"/>
            <a:ext cx="9155139" cy="4835169"/>
          </a:xfrm>
          <a:custGeom>
            <a:avLst/>
            <a:gdLst>
              <a:gd name="connsiteX0" fmla="*/ 0 w 9178925"/>
              <a:gd name="connsiteY0" fmla="*/ 0 h 3545681"/>
              <a:gd name="connsiteX1" fmla="*/ 9178925 w 9178925"/>
              <a:gd name="connsiteY1" fmla="*/ 0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45681"/>
              <a:gd name="connsiteX1" fmla="*/ 9178925 w 9178925"/>
              <a:gd name="connsiteY1" fmla="*/ 935688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56820"/>
              <a:gd name="connsiteX1" fmla="*/ 9178925 w 9178925"/>
              <a:gd name="connsiteY1" fmla="*/ 946827 h 3556820"/>
              <a:gd name="connsiteX2" fmla="*/ 9178925 w 9178925"/>
              <a:gd name="connsiteY2" fmla="*/ 3556820 h 3556820"/>
              <a:gd name="connsiteX3" fmla="*/ 0 w 9178925"/>
              <a:gd name="connsiteY3" fmla="*/ 3556820 h 3556820"/>
              <a:gd name="connsiteX4" fmla="*/ 0 w 9178925"/>
              <a:gd name="connsiteY4" fmla="*/ 0 h 3556820"/>
              <a:gd name="connsiteX0" fmla="*/ 0 w 9178925"/>
              <a:gd name="connsiteY0" fmla="*/ 0 h 3345177"/>
              <a:gd name="connsiteX1" fmla="*/ 9178925 w 9178925"/>
              <a:gd name="connsiteY1" fmla="*/ 735184 h 3345177"/>
              <a:gd name="connsiteX2" fmla="*/ 9178925 w 9178925"/>
              <a:gd name="connsiteY2" fmla="*/ 3345177 h 3345177"/>
              <a:gd name="connsiteX3" fmla="*/ 0 w 9178925"/>
              <a:gd name="connsiteY3" fmla="*/ 3345177 h 3345177"/>
              <a:gd name="connsiteX4" fmla="*/ 0 w 9178925"/>
              <a:gd name="connsiteY4" fmla="*/ 0 h 3345177"/>
              <a:gd name="connsiteX0" fmla="*/ 0 w 9178925"/>
              <a:gd name="connsiteY0" fmla="*/ 0 h 3467707"/>
              <a:gd name="connsiteX1" fmla="*/ 9178925 w 9178925"/>
              <a:gd name="connsiteY1" fmla="*/ 857714 h 3467707"/>
              <a:gd name="connsiteX2" fmla="*/ 9178925 w 9178925"/>
              <a:gd name="connsiteY2" fmla="*/ 3467707 h 3467707"/>
              <a:gd name="connsiteX3" fmla="*/ 0 w 9178925"/>
              <a:gd name="connsiteY3" fmla="*/ 3467707 h 3467707"/>
              <a:gd name="connsiteX4" fmla="*/ 0 w 9178925"/>
              <a:gd name="connsiteY4" fmla="*/ 0 h 3467707"/>
              <a:gd name="connsiteX0" fmla="*/ 0 w 9178925"/>
              <a:gd name="connsiteY0" fmla="*/ 0 h 3679350"/>
              <a:gd name="connsiteX1" fmla="*/ 9178925 w 9178925"/>
              <a:gd name="connsiteY1" fmla="*/ 857714 h 3679350"/>
              <a:gd name="connsiteX2" fmla="*/ 9178925 w 9178925"/>
              <a:gd name="connsiteY2" fmla="*/ 3679350 h 3679350"/>
              <a:gd name="connsiteX3" fmla="*/ 0 w 9178925"/>
              <a:gd name="connsiteY3" fmla="*/ 3467707 h 3679350"/>
              <a:gd name="connsiteX4" fmla="*/ 0 w 9178925"/>
              <a:gd name="connsiteY4" fmla="*/ 0 h 3679350"/>
              <a:gd name="connsiteX0" fmla="*/ 11184 w 9190109"/>
              <a:gd name="connsiteY0" fmla="*/ 0 h 3679350"/>
              <a:gd name="connsiteX1" fmla="*/ 9190109 w 9190109"/>
              <a:gd name="connsiteY1" fmla="*/ 857714 h 3679350"/>
              <a:gd name="connsiteX2" fmla="*/ 9190109 w 9190109"/>
              <a:gd name="connsiteY2" fmla="*/ 3679350 h 3679350"/>
              <a:gd name="connsiteX3" fmla="*/ 0 w 9190109"/>
              <a:gd name="connsiteY3" fmla="*/ 3289480 h 3679350"/>
              <a:gd name="connsiteX4" fmla="*/ 11184 w 9190109"/>
              <a:gd name="connsiteY4" fmla="*/ 0 h 3679350"/>
              <a:gd name="connsiteX0" fmla="*/ 11184 w 9190109"/>
              <a:gd name="connsiteY0" fmla="*/ 0 h 3869527"/>
              <a:gd name="connsiteX1" fmla="*/ 9190109 w 9190109"/>
              <a:gd name="connsiteY1" fmla="*/ 857714 h 3869527"/>
              <a:gd name="connsiteX2" fmla="*/ 9190109 w 9190109"/>
              <a:gd name="connsiteY2" fmla="*/ 3869527 h 3869527"/>
              <a:gd name="connsiteX3" fmla="*/ 0 w 9190109"/>
              <a:gd name="connsiteY3" fmla="*/ 3289480 h 3869527"/>
              <a:gd name="connsiteX4" fmla="*/ 11184 w 9190109"/>
              <a:gd name="connsiteY4" fmla="*/ 0 h 3869527"/>
              <a:gd name="connsiteX0" fmla="*/ 11184 w 9190109"/>
              <a:gd name="connsiteY0" fmla="*/ 0 h 3869527"/>
              <a:gd name="connsiteX1" fmla="*/ 9190109 w 9190109"/>
              <a:gd name="connsiteY1" fmla="*/ 857714 h 3869527"/>
              <a:gd name="connsiteX2" fmla="*/ 9190109 w 9190109"/>
              <a:gd name="connsiteY2" fmla="*/ 3869527 h 3869527"/>
              <a:gd name="connsiteX3" fmla="*/ 0 w 9190109"/>
              <a:gd name="connsiteY3" fmla="*/ 3348911 h 3869527"/>
              <a:gd name="connsiteX4" fmla="*/ 11184 w 9190109"/>
              <a:gd name="connsiteY4" fmla="*/ 0 h 3869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90109" h="3869527">
                <a:moveTo>
                  <a:pt x="11184" y="0"/>
                </a:moveTo>
                <a:lnTo>
                  <a:pt x="9190109" y="857714"/>
                </a:lnTo>
                <a:lnTo>
                  <a:pt x="9190109" y="3869527"/>
                </a:lnTo>
                <a:lnTo>
                  <a:pt x="0" y="3348911"/>
                </a:lnTo>
                <a:lnTo>
                  <a:pt x="11184" y="0"/>
                </a:lnTo>
                <a:close/>
              </a:path>
            </a:pathLst>
          </a:custGeom>
          <a:solidFill>
            <a:schemeClr val="accent4">
              <a:lumMod val="75000"/>
              <a:alpha val="7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sp>
        <p:nvSpPr>
          <p:cNvPr id="10" name="Rectangle 4"/>
          <p:cNvSpPr/>
          <p:nvPr userDrawn="1"/>
        </p:nvSpPr>
        <p:spPr>
          <a:xfrm>
            <a:off x="4" y="810816"/>
            <a:ext cx="9155139" cy="4902897"/>
          </a:xfrm>
          <a:custGeom>
            <a:avLst/>
            <a:gdLst>
              <a:gd name="connsiteX0" fmla="*/ 0 w 9178925"/>
              <a:gd name="connsiteY0" fmla="*/ 0 h 3545681"/>
              <a:gd name="connsiteX1" fmla="*/ 9178925 w 9178925"/>
              <a:gd name="connsiteY1" fmla="*/ 0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45681"/>
              <a:gd name="connsiteX1" fmla="*/ 9178925 w 9178925"/>
              <a:gd name="connsiteY1" fmla="*/ 935688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56820"/>
              <a:gd name="connsiteX1" fmla="*/ 9178925 w 9178925"/>
              <a:gd name="connsiteY1" fmla="*/ 946827 h 3556820"/>
              <a:gd name="connsiteX2" fmla="*/ 9178925 w 9178925"/>
              <a:gd name="connsiteY2" fmla="*/ 3556820 h 3556820"/>
              <a:gd name="connsiteX3" fmla="*/ 0 w 9178925"/>
              <a:gd name="connsiteY3" fmla="*/ 3556820 h 3556820"/>
              <a:gd name="connsiteX4" fmla="*/ 0 w 9178925"/>
              <a:gd name="connsiteY4" fmla="*/ 0 h 3556820"/>
              <a:gd name="connsiteX0" fmla="*/ 0 w 9178925"/>
              <a:gd name="connsiteY0" fmla="*/ 0 h 3813020"/>
              <a:gd name="connsiteX1" fmla="*/ 9178925 w 9178925"/>
              <a:gd name="connsiteY1" fmla="*/ 946827 h 3813020"/>
              <a:gd name="connsiteX2" fmla="*/ 9178925 w 9178925"/>
              <a:gd name="connsiteY2" fmla="*/ 3813020 h 3813020"/>
              <a:gd name="connsiteX3" fmla="*/ 0 w 9178925"/>
              <a:gd name="connsiteY3" fmla="*/ 3556820 h 3813020"/>
              <a:gd name="connsiteX4" fmla="*/ 0 w 9178925"/>
              <a:gd name="connsiteY4" fmla="*/ 0 h 3813020"/>
              <a:gd name="connsiteX0" fmla="*/ 0 w 9178925"/>
              <a:gd name="connsiteY0" fmla="*/ 0 h 3813020"/>
              <a:gd name="connsiteX1" fmla="*/ 9178925 w 9178925"/>
              <a:gd name="connsiteY1" fmla="*/ 946827 h 3813020"/>
              <a:gd name="connsiteX2" fmla="*/ 9178925 w 9178925"/>
              <a:gd name="connsiteY2" fmla="*/ 3813020 h 3813020"/>
              <a:gd name="connsiteX3" fmla="*/ 0 w 9178925"/>
              <a:gd name="connsiteY3" fmla="*/ 2955306 h 3813020"/>
              <a:gd name="connsiteX4" fmla="*/ 0 w 9178925"/>
              <a:gd name="connsiteY4" fmla="*/ 0 h 3813020"/>
              <a:gd name="connsiteX0" fmla="*/ 0 w 9190109"/>
              <a:gd name="connsiteY0" fmla="*/ 0 h 3757325"/>
              <a:gd name="connsiteX1" fmla="*/ 9178925 w 9190109"/>
              <a:gd name="connsiteY1" fmla="*/ 946827 h 3757325"/>
              <a:gd name="connsiteX2" fmla="*/ 9190109 w 9190109"/>
              <a:gd name="connsiteY2" fmla="*/ 3757325 h 3757325"/>
              <a:gd name="connsiteX3" fmla="*/ 0 w 9190109"/>
              <a:gd name="connsiteY3" fmla="*/ 2955306 h 3757325"/>
              <a:gd name="connsiteX4" fmla="*/ 0 w 9190109"/>
              <a:gd name="connsiteY4" fmla="*/ 0 h 3757325"/>
              <a:gd name="connsiteX0" fmla="*/ 0 w 9190109"/>
              <a:gd name="connsiteY0" fmla="*/ 0 h 3923729"/>
              <a:gd name="connsiteX1" fmla="*/ 9178925 w 9190109"/>
              <a:gd name="connsiteY1" fmla="*/ 1113231 h 3923729"/>
              <a:gd name="connsiteX2" fmla="*/ 9190109 w 9190109"/>
              <a:gd name="connsiteY2" fmla="*/ 3923729 h 3923729"/>
              <a:gd name="connsiteX3" fmla="*/ 0 w 9190109"/>
              <a:gd name="connsiteY3" fmla="*/ 3121710 h 3923729"/>
              <a:gd name="connsiteX4" fmla="*/ 0 w 9190109"/>
              <a:gd name="connsiteY4" fmla="*/ 0 h 3923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90109" h="3923729">
                <a:moveTo>
                  <a:pt x="0" y="0"/>
                </a:moveTo>
                <a:lnTo>
                  <a:pt x="9178925" y="1113231"/>
                </a:lnTo>
                <a:lnTo>
                  <a:pt x="9190109" y="3923729"/>
                </a:lnTo>
                <a:lnTo>
                  <a:pt x="0" y="312171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  <a:alpha val="7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sp>
        <p:nvSpPr>
          <p:cNvPr id="14" name="Rectangle 4"/>
          <p:cNvSpPr/>
          <p:nvPr userDrawn="1"/>
        </p:nvSpPr>
        <p:spPr>
          <a:xfrm>
            <a:off x="2" y="1424377"/>
            <a:ext cx="9155140" cy="4850020"/>
          </a:xfrm>
          <a:custGeom>
            <a:avLst/>
            <a:gdLst>
              <a:gd name="connsiteX0" fmla="*/ 0 w 9178925"/>
              <a:gd name="connsiteY0" fmla="*/ 0 h 3545681"/>
              <a:gd name="connsiteX1" fmla="*/ 9178925 w 9178925"/>
              <a:gd name="connsiteY1" fmla="*/ 0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45681"/>
              <a:gd name="connsiteX1" fmla="*/ 9178925 w 9178925"/>
              <a:gd name="connsiteY1" fmla="*/ 935688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56820"/>
              <a:gd name="connsiteX1" fmla="*/ 9178925 w 9178925"/>
              <a:gd name="connsiteY1" fmla="*/ 946827 h 3556820"/>
              <a:gd name="connsiteX2" fmla="*/ 9178925 w 9178925"/>
              <a:gd name="connsiteY2" fmla="*/ 3556820 h 3556820"/>
              <a:gd name="connsiteX3" fmla="*/ 0 w 9178925"/>
              <a:gd name="connsiteY3" fmla="*/ 3556820 h 3556820"/>
              <a:gd name="connsiteX4" fmla="*/ 0 w 9178925"/>
              <a:gd name="connsiteY4" fmla="*/ 0 h 3556820"/>
              <a:gd name="connsiteX0" fmla="*/ 0 w 9178925"/>
              <a:gd name="connsiteY0" fmla="*/ 0 h 3556820"/>
              <a:gd name="connsiteX1" fmla="*/ 9178925 w 9178925"/>
              <a:gd name="connsiteY1" fmla="*/ 811590 h 3556820"/>
              <a:gd name="connsiteX2" fmla="*/ 9178925 w 9178925"/>
              <a:gd name="connsiteY2" fmla="*/ 3556820 h 3556820"/>
              <a:gd name="connsiteX3" fmla="*/ 0 w 9178925"/>
              <a:gd name="connsiteY3" fmla="*/ 3556820 h 3556820"/>
              <a:gd name="connsiteX4" fmla="*/ 0 w 9178925"/>
              <a:gd name="connsiteY4" fmla="*/ 0 h 3556820"/>
              <a:gd name="connsiteX0" fmla="*/ 0 w 9178925"/>
              <a:gd name="connsiteY0" fmla="*/ 0 h 3556820"/>
              <a:gd name="connsiteX1" fmla="*/ 9178925 w 9178925"/>
              <a:gd name="connsiteY1" fmla="*/ 811590 h 3556820"/>
              <a:gd name="connsiteX2" fmla="*/ 9178925 w 9178925"/>
              <a:gd name="connsiteY2" fmla="*/ 3556820 h 3556820"/>
              <a:gd name="connsiteX3" fmla="*/ 11184 w 9178925"/>
              <a:gd name="connsiteY3" fmla="*/ 3077345 h 3556820"/>
              <a:gd name="connsiteX4" fmla="*/ 0 w 9178925"/>
              <a:gd name="connsiteY4" fmla="*/ 0 h 3556820"/>
              <a:gd name="connsiteX0" fmla="*/ 0 w 9178925"/>
              <a:gd name="connsiteY0" fmla="*/ 0 h 4060883"/>
              <a:gd name="connsiteX1" fmla="*/ 9178925 w 9178925"/>
              <a:gd name="connsiteY1" fmla="*/ 811590 h 4060883"/>
              <a:gd name="connsiteX2" fmla="*/ 9178925 w 9178925"/>
              <a:gd name="connsiteY2" fmla="*/ 4060883 h 4060883"/>
              <a:gd name="connsiteX3" fmla="*/ 11184 w 9178925"/>
              <a:gd name="connsiteY3" fmla="*/ 3077345 h 4060883"/>
              <a:gd name="connsiteX4" fmla="*/ 0 w 9178925"/>
              <a:gd name="connsiteY4" fmla="*/ 0 h 4060883"/>
              <a:gd name="connsiteX0" fmla="*/ 0 w 9178925"/>
              <a:gd name="connsiteY0" fmla="*/ 0 h 4283898"/>
              <a:gd name="connsiteX1" fmla="*/ 9178925 w 9178925"/>
              <a:gd name="connsiteY1" fmla="*/ 811590 h 4283898"/>
              <a:gd name="connsiteX2" fmla="*/ 9178925 w 9178925"/>
              <a:gd name="connsiteY2" fmla="*/ 4283898 h 4283898"/>
              <a:gd name="connsiteX3" fmla="*/ 11184 w 9178925"/>
              <a:gd name="connsiteY3" fmla="*/ 3077345 h 4283898"/>
              <a:gd name="connsiteX4" fmla="*/ 0 w 9178925"/>
              <a:gd name="connsiteY4" fmla="*/ 0 h 4283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8925" h="4283898">
                <a:moveTo>
                  <a:pt x="0" y="0"/>
                </a:moveTo>
                <a:lnTo>
                  <a:pt x="9178925" y="811590"/>
                </a:lnTo>
                <a:lnTo>
                  <a:pt x="9178925" y="4283898"/>
                </a:lnTo>
                <a:lnTo>
                  <a:pt x="11184" y="307734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  <a:alpha val="7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2970439"/>
            <a:ext cx="7772400" cy="990339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766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flipH="1">
            <a:off x="2" y="1097628"/>
            <a:ext cx="9155139" cy="4835169"/>
          </a:xfrm>
          <a:custGeom>
            <a:avLst/>
            <a:gdLst>
              <a:gd name="connsiteX0" fmla="*/ 0 w 9178925"/>
              <a:gd name="connsiteY0" fmla="*/ 0 h 3545681"/>
              <a:gd name="connsiteX1" fmla="*/ 9178925 w 9178925"/>
              <a:gd name="connsiteY1" fmla="*/ 0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45681"/>
              <a:gd name="connsiteX1" fmla="*/ 9178925 w 9178925"/>
              <a:gd name="connsiteY1" fmla="*/ 935688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56820"/>
              <a:gd name="connsiteX1" fmla="*/ 9178925 w 9178925"/>
              <a:gd name="connsiteY1" fmla="*/ 946827 h 3556820"/>
              <a:gd name="connsiteX2" fmla="*/ 9178925 w 9178925"/>
              <a:gd name="connsiteY2" fmla="*/ 3556820 h 3556820"/>
              <a:gd name="connsiteX3" fmla="*/ 0 w 9178925"/>
              <a:gd name="connsiteY3" fmla="*/ 3556820 h 3556820"/>
              <a:gd name="connsiteX4" fmla="*/ 0 w 9178925"/>
              <a:gd name="connsiteY4" fmla="*/ 0 h 3556820"/>
              <a:gd name="connsiteX0" fmla="*/ 0 w 9178925"/>
              <a:gd name="connsiteY0" fmla="*/ 0 h 3345177"/>
              <a:gd name="connsiteX1" fmla="*/ 9178925 w 9178925"/>
              <a:gd name="connsiteY1" fmla="*/ 735184 h 3345177"/>
              <a:gd name="connsiteX2" fmla="*/ 9178925 w 9178925"/>
              <a:gd name="connsiteY2" fmla="*/ 3345177 h 3345177"/>
              <a:gd name="connsiteX3" fmla="*/ 0 w 9178925"/>
              <a:gd name="connsiteY3" fmla="*/ 3345177 h 3345177"/>
              <a:gd name="connsiteX4" fmla="*/ 0 w 9178925"/>
              <a:gd name="connsiteY4" fmla="*/ 0 h 3345177"/>
              <a:gd name="connsiteX0" fmla="*/ 0 w 9178925"/>
              <a:gd name="connsiteY0" fmla="*/ 0 h 3467707"/>
              <a:gd name="connsiteX1" fmla="*/ 9178925 w 9178925"/>
              <a:gd name="connsiteY1" fmla="*/ 857714 h 3467707"/>
              <a:gd name="connsiteX2" fmla="*/ 9178925 w 9178925"/>
              <a:gd name="connsiteY2" fmla="*/ 3467707 h 3467707"/>
              <a:gd name="connsiteX3" fmla="*/ 0 w 9178925"/>
              <a:gd name="connsiteY3" fmla="*/ 3467707 h 3467707"/>
              <a:gd name="connsiteX4" fmla="*/ 0 w 9178925"/>
              <a:gd name="connsiteY4" fmla="*/ 0 h 3467707"/>
              <a:gd name="connsiteX0" fmla="*/ 0 w 9178925"/>
              <a:gd name="connsiteY0" fmla="*/ 0 h 3679350"/>
              <a:gd name="connsiteX1" fmla="*/ 9178925 w 9178925"/>
              <a:gd name="connsiteY1" fmla="*/ 857714 h 3679350"/>
              <a:gd name="connsiteX2" fmla="*/ 9178925 w 9178925"/>
              <a:gd name="connsiteY2" fmla="*/ 3679350 h 3679350"/>
              <a:gd name="connsiteX3" fmla="*/ 0 w 9178925"/>
              <a:gd name="connsiteY3" fmla="*/ 3467707 h 3679350"/>
              <a:gd name="connsiteX4" fmla="*/ 0 w 9178925"/>
              <a:gd name="connsiteY4" fmla="*/ 0 h 3679350"/>
              <a:gd name="connsiteX0" fmla="*/ 11184 w 9190109"/>
              <a:gd name="connsiteY0" fmla="*/ 0 h 3679350"/>
              <a:gd name="connsiteX1" fmla="*/ 9190109 w 9190109"/>
              <a:gd name="connsiteY1" fmla="*/ 857714 h 3679350"/>
              <a:gd name="connsiteX2" fmla="*/ 9190109 w 9190109"/>
              <a:gd name="connsiteY2" fmla="*/ 3679350 h 3679350"/>
              <a:gd name="connsiteX3" fmla="*/ 0 w 9190109"/>
              <a:gd name="connsiteY3" fmla="*/ 3289480 h 3679350"/>
              <a:gd name="connsiteX4" fmla="*/ 11184 w 9190109"/>
              <a:gd name="connsiteY4" fmla="*/ 0 h 3679350"/>
              <a:gd name="connsiteX0" fmla="*/ 11184 w 9190109"/>
              <a:gd name="connsiteY0" fmla="*/ 0 h 3869527"/>
              <a:gd name="connsiteX1" fmla="*/ 9190109 w 9190109"/>
              <a:gd name="connsiteY1" fmla="*/ 857714 h 3869527"/>
              <a:gd name="connsiteX2" fmla="*/ 9190109 w 9190109"/>
              <a:gd name="connsiteY2" fmla="*/ 3869527 h 3869527"/>
              <a:gd name="connsiteX3" fmla="*/ 0 w 9190109"/>
              <a:gd name="connsiteY3" fmla="*/ 3289480 h 3869527"/>
              <a:gd name="connsiteX4" fmla="*/ 11184 w 9190109"/>
              <a:gd name="connsiteY4" fmla="*/ 0 h 3869527"/>
              <a:gd name="connsiteX0" fmla="*/ 11184 w 9190109"/>
              <a:gd name="connsiteY0" fmla="*/ 0 h 3869527"/>
              <a:gd name="connsiteX1" fmla="*/ 9190109 w 9190109"/>
              <a:gd name="connsiteY1" fmla="*/ 857714 h 3869527"/>
              <a:gd name="connsiteX2" fmla="*/ 9190109 w 9190109"/>
              <a:gd name="connsiteY2" fmla="*/ 3869527 h 3869527"/>
              <a:gd name="connsiteX3" fmla="*/ 0 w 9190109"/>
              <a:gd name="connsiteY3" fmla="*/ 3348911 h 3869527"/>
              <a:gd name="connsiteX4" fmla="*/ 11184 w 9190109"/>
              <a:gd name="connsiteY4" fmla="*/ 0 h 3869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90109" h="3869527">
                <a:moveTo>
                  <a:pt x="11184" y="0"/>
                </a:moveTo>
                <a:lnTo>
                  <a:pt x="9190109" y="857714"/>
                </a:lnTo>
                <a:lnTo>
                  <a:pt x="9190109" y="3869527"/>
                </a:lnTo>
                <a:lnTo>
                  <a:pt x="0" y="3348911"/>
                </a:lnTo>
                <a:lnTo>
                  <a:pt x="11184" y="0"/>
                </a:lnTo>
                <a:close/>
              </a:path>
            </a:pathLst>
          </a:custGeom>
          <a:solidFill>
            <a:schemeClr val="accent5">
              <a:lumMod val="75000"/>
              <a:alpha val="7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sp>
        <p:nvSpPr>
          <p:cNvPr id="10" name="Rectangle 4"/>
          <p:cNvSpPr/>
          <p:nvPr userDrawn="1"/>
        </p:nvSpPr>
        <p:spPr>
          <a:xfrm>
            <a:off x="4" y="810816"/>
            <a:ext cx="9155139" cy="4902897"/>
          </a:xfrm>
          <a:custGeom>
            <a:avLst/>
            <a:gdLst>
              <a:gd name="connsiteX0" fmla="*/ 0 w 9178925"/>
              <a:gd name="connsiteY0" fmla="*/ 0 h 3545681"/>
              <a:gd name="connsiteX1" fmla="*/ 9178925 w 9178925"/>
              <a:gd name="connsiteY1" fmla="*/ 0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45681"/>
              <a:gd name="connsiteX1" fmla="*/ 9178925 w 9178925"/>
              <a:gd name="connsiteY1" fmla="*/ 935688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56820"/>
              <a:gd name="connsiteX1" fmla="*/ 9178925 w 9178925"/>
              <a:gd name="connsiteY1" fmla="*/ 946827 h 3556820"/>
              <a:gd name="connsiteX2" fmla="*/ 9178925 w 9178925"/>
              <a:gd name="connsiteY2" fmla="*/ 3556820 h 3556820"/>
              <a:gd name="connsiteX3" fmla="*/ 0 w 9178925"/>
              <a:gd name="connsiteY3" fmla="*/ 3556820 h 3556820"/>
              <a:gd name="connsiteX4" fmla="*/ 0 w 9178925"/>
              <a:gd name="connsiteY4" fmla="*/ 0 h 3556820"/>
              <a:gd name="connsiteX0" fmla="*/ 0 w 9178925"/>
              <a:gd name="connsiteY0" fmla="*/ 0 h 3813020"/>
              <a:gd name="connsiteX1" fmla="*/ 9178925 w 9178925"/>
              <a:gd name="connsiteY1" fmla="*/ 946827 h 3813020"/>
              <a:gd name="connsiteX2" fmla="*/ 9178925 w 9178925"/>
              <a:gd name="connsiteY2" fmla="*/ 3813020 h 3813020"/>
              <a:gd name="connsiteX3" fmla="*/ 0 w 9178925"/>
              <a:gd name="connsiteY3" fmla="*/ 3556820 h 3813020"/>
              <a:gd name="connsiteX4" fmla="*/ 0 w 9178925"/>
              <a:gd name="connsiteY4" fmla="*/ 0 h 3813020"/>
              <a:gd name="connsiteX0" fmla="*/ 0 w 9178925"/>
              <a:gd name="connsiteY0" fmla="*/ 0 h 3813020"/>
              <a:gd name="connsiteX1" fmla="*/ 9178925 w 9178925"/>
              <a:gd name="connsiteY1" fmla="*/ 946827 h 3813020"/>
              <a:gd name="connsiteX2" fmla="*/ 9178925 w 9178925"/>
              <a:gd name="connsiteY2" fmla="*/ 3813020 h 3813020"/>
              <a:gd name="connsiteX3" fmla="*/ 0 w 9178925"/>
              <a:gd name="connsiteY3" fmla="*/ 2955306 h 3813020"/>
              <a:gd name="connsiteX4" fmla="*/ 0 w 9178925"/>
              <a:gd name="connsiteY4" fmla="*/ 0 h 3813020"/>
              <a:gd name="connsiteX0" fmla="*/ 0 w 9190109"/>
              <a:gd name="connsiteY0" fmla="*/ 0 h 3757325"/>
              <a:gd name="connsiteX1" fmla="*/ 9178925 w 9190109"/>
              <a:gd name="connsiteY1" fmla="*/ 946827 h 3757325"/>
              <a:gd name="connsiteX2" fmla="*/ 9190109 w 9190109"/>
              <a:gd name="connsiteY2" fmla="*/ 3757325 h 3757325"/>
              <a:gd name="connsiteX3" fmla="*/ 0 w 9190109"/>
              <a:gd name="connsiteY3" fmla="*/ 2955306 h 3757325"/>
              <a:gd name="connsiteX4" fmla="*/ 0 w 9190109"/>
              <a:gd name="connsiteY4" fmla="*/ 0 h 3757325"/>
              <a:gd name="connsiteX0" fmla="*/ 0 w 9190109"/>
              <a:gd name="connsiteY0" fmla="*/ 0 h 3923729"/>
              <a:gd name="connsiteX1" fmla="*/ 9178925 w 9190109"/>
              <a:gd name="connsiteY1" fmla="*/ 1113231 h 3923729"/>
              <a:gd name="connsiteX2" fmla="*/ 9190109 w 9190109"/>
              <a:gd name="connsiteY2" fmla="*/ 3923729 h 3923729"/>
              <a:gd name="connsiteX3" fmla="*/ 0 w 9190109"/>
              <a:gd name="connsiteY3" fmla="*/ 3121710 h 3923729"/>
              <a:gd name="connsiteX4" fmla="*/ 0 w 9190109"/>
              <a:gd name="connsiteY4" fmla="*/ 0 h 3923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90109" h="3923729">
                <a:moveTo>
                  <a:pt x="0" y="0"/>
                </a:moveTo>
                <a:lnTo>
                  <a:pt x="9178925" y="1113231"/>
                </a:lnTo>
                <a:lnTo>
                  <a:pt x="9190109" y="3923729"/>
                </a:lnTo>
                <a:lnTo>
                  <a:pt x="0" y="312171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  <a:alpha val="7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sp>
        <p:nvSpPr>
          <p:cNvPr id="14" name="Rectangle 4"/>
          <p:cNvSpPr/>
          <p:nvPr userDrawn="1"/>
        </p:nvSpPr>
        <p:spPr>
          <a:xfrm>
            <a:off x="2" y="1424377"/>
            <a:ext cx="9155140" cy="4850020"/>
          </a:xfrm>
          <a:custGeom>
            <a:avLst/>
            <a:gdLst>
              <a:gd name="connsiteX0" fmla="*/ 0 w 9178925"/>
              <a:gd name="connsiteY0" fmla="*/ 0 h 3545681"/>
              <a:gd name="connsiteX1" fmla="*/ 9178925 w 9178925"/>
              <a:gd name="connsiteY1" fmla="*/ 0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45681"/>
              <a:gd name="connsiteX1" fmla="*/ 9178925 w 9178925"/>
              <a:gd name="connsiteY1" fmla="*/ 935688 h 3545681"/>
              <a:gd name="connsiteX2" fmla="*/ 9178925 w 9178925"/>
              <a:gd name="connsiteY2" fmla="*/ 3545681 h 3545681"/>
              <a:gd name="connsiteX3" fmla="*/ 0 w 9178925"/>
              <a:gd name="connsiteY3" fmla="*/ 3545681 h 3545681"/>
              <a:gd name="connsiteX4" fmla="*/ 0 w 9178925"/>
              <a:gd name="connsiteY4" fmla="*/ 0 h 3545681"/>
              <a:gd name="connsiteX0" fmla="*/ 0 w 9178925"/>
              <a:gd name="connsiteY0" fmla="*/ 0 h 3556820"/>
              <a:gd name="connsiteX1" fmla="*/ 9178925 w 9178925"/>
              <a:gd name="connsiteY1" fmla="*/ 946827 h 3556820"/>
              <a:gd name="connsiteX2" fmla="*/ 9178925 w 9178925"/>
              <a:gd name="connsiteY2" fmla="*/ 3556820 h 3556820"/>
              <a:gd name="connsiteX3" fmla="*/ 0 w 9178925"/>
              <a:gd name="connsiteY3" fmla="*/ 3556820 h 3556820"/>
              <a:gd name="connsiteX4" fmla="*/ 0 w 9178925"/>
              <a:gd name="connsiteY4" fmla="*/ 0 h 3556820"/>
              <a:gd name="connsiteX0" fmla="*/ 0 w 9178925"/>
              <a:gd name="connsiteY0" fmla="*/ 0 h 3556820"/>
              <a:gd name="connsiteX1" fmla="*/ 9178925 w 9178925"/>
              <a:gd name="connsiteY1" fmla="*/ 811590 h 3556820"/>
              <a:gd name="connsiteX2" fmla="*/ 9178925 w 9178925"/>
              <a:gd name="connsiteY2" fmla="*/ 3556820 h 3556820"/>
              <a:gd name="connsiteX3" fmla="*/ 0 w 9178925"/>
              <a:gd name="connsiteY3" fmla="*/ 3556820 h 3556820"/>
              <a:gd name="connsiteX4" fmla="*/ 0 w 9178925"/>
              <a:gd name="connsiteY4" fmla="*/ 0 h 3556820"/>
              <a:gd name="connsiteX0" fmla="*/ 0 w 9178925"/>
              <a:gd name="connsiteY0" fmla="*/ 0 h 3556820"/>
              <a:gd name="connsiteX1" fmla="*/ 9178925 w 9178925"/>
              <a:gd name="connsiteY1" fmla="*/ 811590 h 3556820"/>
              <a:gd name="connsiteX2" fmla="*/ 9178925 w 9178925"/>
              <a:gd name="connsiteY2" fmla="*/ 3556820 h 3556820"/>
              <a:gd name="connsiteX3" fmla="*/ 11184 w 9178925"/>
              <a:gd name="connsiteY3" fmla="*/ 3077345 h 3556820"/>
              <a:gd name="connsiteX4" fmla="*/ 0 w 9178925"/>
              <a:gd name="connsiteY4" fmla="*/ 0 h 3556820"/>
              <a:gd name="connsiteX0" fmla="*/ 0 w 9178925"/>
              <a:gd name="connsiteY0" fmla="*/ 0 h 4060883"/>
              <a:gd name="connsiteX1" fmla="*/ 9178925 w 9178925"/>
              <a:gd name="connsiteY1" fmla="*/ 811590 h 4060883"/>
              <a:gd name="connsiteX2" fmla="*/ 9178925 w 9178925"/>
              <a:gd name="connsiteY2" fmla="*/ 4060883 h 4060883"/>
              <a:gd name="connsiteX3" fmla="*/ 11184 w 9178925"/>
              <a:gd name="connsiteY3" fmla="*/ 3077345 h 4060883"/>
              <a:gd name="connsiteX4" fmla="*/ 0 w 9178925"/>
              <a:gd name="connsiteY4" fmla="*/ 0 h 4060883"/>
              <a:gd name="connsiteX0" fmla="*/ 0 w 9178925"/>
              <a:gd name="connsiteY0" fmla="*/ 0 h 4283898"/>
              <a:gd name="connsiteX1" fmla="*/ 9178925 w 9178925"/>
              <a:gd name="connsiteY1" fmla="*/ 811590 h 4283898"/>
              <a:gd name="connsiteX2" fmla="*/ 9178925 w 9178925"/>
              <a:gd name="connsiteY2" fmla="*/ 4283898 h 4283898"/>
              <a:gd name="connsiteX3" fmla="*/ 11184 w 9178925"/>
              <a:gd name="connsiteY3" fmla="*/ 3077345 h 4283898"/>
              <a:gd name="connsiteX4" fmla="*/ 0 w 9178925"/>
              <a:gd name="connsiteY4" fmla="*/ 0 h 4283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8925" h="4283898">
                <a:moveTo>
                  <a:pt x="0" y="0"/>
                </a:moveTo>
                <a:lnTo>
                  <a:pt x="9178925" y="811590"/>
                </a:lnTo>
                <a:lnTo>
                  <a:pt x="9178925" y="4283898"/>
                </a:lnTo>
                <a:lnTo>
                  <a:pt x="11184" y="307734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  <a:alpha val="7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leo Regular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2970439"/>
            <a:ext cx="7772400" cy="990339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766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9"/>
            <a:ext cx="686869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92" r:id="rId2"/>
    <p:sldLayoutId id="2147483694" r:id="rId3"/>
    <p:sldLayoutId id="2147483690" r:id="rId4"/>
    <p:sldLayoutId id="2147483693" r:id="rId5"/>
    <p:sldLayoutId id="2147483691" r:id="rId6"/>
    <p:sldLayoutId id="2147483695" r:id="rId7"/>
    <p:sldLayoutId id="2147483696" r:id="rId8"/>
    <p:sldLayoutId id="2147483697" r:id="rId9"/>
    <p:sldLayoutId id="2147483699" r:id="rId10"/>
    <p:sldLayoutId id="2147483698" r:id="rId11"/>
    <p:sldLayoutId id="2147483700" r:id="rId12"/>
    <p:sldLayoutId id="2147483668" r:id="rId13"/>
    <p:sldLayoutId id="2147483701" r:id="rId14"/>
    <p:sldLayoutId id="2147483702" r:id="rId15"/>
    <p:sldLayoutId id="2147483703" r:id="rId16"/>
    <p:sldLayoutId id="2147483704" r:id="rId17"/>
    <p:sldLayoutId id="2147483705" r:id="rId18"/>
    <p:sldLayoutId id="2147483676" r:id="rId19"/>
    <p:sldLayoutId id="2147483709" r:id="rId20"/>
    <p:sldLayoutId id="2147483710" r:id="rId21"/>
    <p:sldLayoutId id="2147483706" r:id="rId22"/>
    <p:sldLayoutId id="2147483707" r:id="rId23"/>
    <p:sldLayoutId id="2147483708" r:id="rId24"/>
    <p:sldLayoutId id="2147483682" r:id="rId25"/>
    <p:sldLayoutId id="2147483681" r:id="rId26"/>
    <p:sldLayoutId id="2147483711" r:id="rId27"/>
    <p:sldLayoutId id="2147483712" r:id="rId28"/>
    <p:sldLayoutId id="2147483713" r:id="rId29"/>
    <p:sldLayoutId id="2147483714" r:id="rId30"/>
    <p:sldLayoutId id="2147483687" r:id="rId31"/>
    <p:sldLayoutId id="2147483715" r:id="rId32"/>
  </p:sldLayoutIdLst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/>
          <a:ea typeface="ＭＳ Ｐゴシック" charset="0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leo Bold" charset="0"/>
          <a:ea typeface="ＭＳ Ｐゴシック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leo Bold" charset="0"/>
          <a:ea typeface="ＭＳ Ｐゴシック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leo Bold" charset="0"/>
          <a:ea typeface="ＭＳ Ｐゴシック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leo Bold" charset="0"/>
          <a:ea typeface="ＭＳ Ｐゴシック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leo Bold" charset="0"/>
          <a:ea typeface="ＭＳ Ｐゴシック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leo Bold" charset="0"/>
          <a:ea typeface="ＭＳ Ｐゴシック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leo Bold" charset="0"/>
          <a:ea typeface="ＭＳ Ｐゴシック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leo Bold" charset="0"/>
          <a:ea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/>
          <a:ea typeface="ＭＳ Ｐゴシック" charset="0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/>
          <a:ea typeface="ＭＳ Ｐゴシック" charset="0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/>
          <a:ea typeface="ＭＳ Ｐゴシック" charset="0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/>
          <a:ea typeface="ＭＳ Ｐゴシック" charset="0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/>
          <a:ea typeface="ＭＳ Ｐゴシック" charset="0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search.proquest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hyperlink" Target="http://go.proquest.com/preferences-cn/update.html" TargetMode="Externa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sz="4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ProQuest</a:t>
            </a:r>
            <a:r>
              <a:rPr lang="zh-CN" altLang="en-US" sz="4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助力艺术研究</a:t>
            </a:r>
            <a:endParaRPr lang="en-US" sz="4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96788" y="5120184"/>
            <a:ext cx="7772400" cy="861115"/>
          </a:xfrm>
        </p:spPr>
        <p:txBody>
          <a:bodyPr/>
          <a:lstStyle/>
          <a:p>
            <a:pPr algn="r"/>
            <a:r>
              <a:rPr 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郭谷雨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/>
            <a:r>
              <a:rPr 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ProQuest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培训及咨询顾问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/>
            <a:r>
              <a:rPr 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Chris.guo@proquest.com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170822"/>
            <a:ext cx="1708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Version </a:t>
            </a:r>
            <a:r>
              <a:rPr 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201709</a:t>
            </a:r>
          </a:p>
          <a:p>
            <a:endParaRPr 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35728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0" y="261938"/>
            <a:ext cx="79248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r>
              <a:rPr lang="en-US" sz="2800" b="1" dirty="0">
                <a:solidFill>
                  <a:srgbClr val="C00000"/>
                </a:solidFill>
              </a:rPr>
              <a:t>Screen Study </a:t>
            </a:r>
            <a:r>
              <a:rPr lang="en-US" sz="2800" b="1" dirty="0" err="1">
                <a:solidFill>
                  <a:srgbClr val="C00000"/>
                </a:solidFill>
              </a:rPr>
              <a:t>Colletion</a:t>
            </a:r>
            <a:r>
              <a:rPr lang="zh-CN" altLang="en-US" sz="2800" b="1" dirty="0">
                <a:solidFill>
                  <a:srgbClr val="C00000"/>
                </a:solidFill>
              </a:rPr>
              <a:t>检索</a:t>
            </a:r>
            <a:endParaRPr lang="en-US" sz="2800" b="1" dirty="0">
              <a:solidFill>
                <a:srgbClr val="C0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509" y="1232602"/>
            <a:ext cx="7924800" cy="492950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304687" y="2717861"/>
            <a:ext cx="20185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>
                <a:cs typeface="Arial" panose="020B0604020202020204" pitchFamily="34" charset="0"/>
              </a:rPr>
              <a:t>Alfred Hitchcock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2231785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402" y="-1"/>
            <a:ext cx="7765689" cy="10360357"/>
          </a:xfrm>
          <a:prstGeom prst="rect">
            <a:avLst/>
          </a:prstGeom>
        </p:spPr>
      </p:pic>
      <p:sp>
        <p:nvSpPr>
          <p:cNvPr id="4" name="Rounded Rectangle 15"/>
          <p:cNvSpPr/>
          <p:nvPr/>
        </p:nvSpPr>
        <p:spPr>
          <a:xfrm>
            <a:off x="457200" y="2911434"/>
            <a:ext cx="1953491" cy="3946566"/>
          </a:xfrm>
          <a:prstGeom prst="roundRect">
            <a:avLst>
              <a:gd name="adj" fmla="val 27941"/>
            </a:avLst>
          </a:prstGeom>
          <a:noFill/>
          <a:ln w="5715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latin typeface="Roboto Regular"/>
              <a:cs typeface="Roboto Regular"/>
            </a:endParaRPr>
          </a:p>
        </p:txBody>
      </p:sp>
    </p:spTree>
    <p:extLst>
      <p:ext uri="{BB962C8B-B14F-4D97-AF65-F5344CB8AC3E}">
        <p14:creationId xmlns:p14="http://schemas.microsoft.com/office/powerpoint/2010/main" val="3856249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64" y="1054100"/>
            <a:ext cx="5970814" cy="6858000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 bwMode="auto">
          <a:xfrm>
            <a:off x="0" y="261938"/>
            <a:ext cx="79248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r>
              <a:rPr lang="en-US" sz="2800" b="1" dirty="0">
                <a:solidFill>
                  <a:srgbClr val="C00000"/>
                </a:solidFill>
              </a:rPr>
              <a:t>Screen Study </a:t>
            </a:r>
            <a:r>
              <a:rPr lang="en-US" sz="2800" b="1" dirty="0" err="1">
                <a:solidFill>
                  <a:srgbClr val="C00000"/>
                </a:solidFill>
              </a:rPr>
              <a:t>Colletion</a:t>
            </a:r>
            <a:r>
              <a:rPr lang="zh-CN" altLang="en-US" sz="2800" b="1" dirty="0">
                <a:solidFill>
                  <a:srgbClr val="C00000"/>
                </a:solidFill>
              </a:rPr>
              <a:t>高级检索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64778" y="2033380"/>
            <a:ext cx="2715986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7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  </a:t>
            </a:r>
            <a:r>
              <a:rPr lang="en-US" altLang="zh-CN" dirty="0">
                <a:cs typeface="Arial" panose="020B0604020202020204" pitchFamily="34" charset="0"/>
              </a:rPr>
              <a:t>Look up Company/</a:t>
            </a:r>
            <a:r>
              <a:rPr lang="en-US" altLang="zh-CN" dirty="0" err="1">
                <a:cs typeface="Arial" panose="020B0604020202020204" pitchFamily="34" charset="0"/>
              </a:rPr>
              <a:t>Organisation</a:t>
            </a:r>
            <a:r>
              <a:rPr lang="en-US" altLang="zh-CN" dirty="0">
                <a:cs typeface="Arial" panose="020B0604020202020204" pitchFamily="34" charset="0"/>
              </a:rPr>
              <a:t>: Search for and select “</a:t>
            </a:r>
            <a:r>
              <a:rPr lang="en-US" altLang="zh-CN" sz="2000" b="1" dirty="0">
                <a:solidFill>
                  <a:srgbClr val="FF0000"/>
                </a:solidFill>
                <a:cs typeface="Arial" panose="020B0604020202020204" pitchFamily="34" charset="0"/>
              </a:rPr>
              <a:t>Working Title Films</a:t>
            </a:r>
            <a:r>
              <a:rPr lang="en-US" altLang="zh-CN" dirty="0">
                <a:cs typeface="Arial" panose="020B0604020202020204" pitchFamily="34" charset="0"/>
              </a:rPr>
              <a:t>”</a:t>
            </a:r>
            <a:endParaRPr lang="zh-CN" altLang="en-US" dirty="0"/>
          </a:p>
        </p:txBody>
      </p:sp>
      <p:sp>
        <p:nvSpPr>
          <p:cNvPr id="6" name="Rounded Rectangle 15"/>
          <p:cNvSpPr/>
          <p:nvPr/>
        </p:nvSpPr>
        <p:spPr>
          <a:xfrm>
            <a:off x="3643747" y="5015345"/>
            <a:ext cx="1648690" cy="360220"/>
          </a:xfrm>
          <a:prstGeom prst="roundRect">
            <a:avLst>
              <a:gd name="adj" fmla="val 27941"/>
            </a:avLst>
          </a:prstGeom>
          <a:noFill/>
          <a:ln w="5715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latin typeface="Roboto Regular"/>
              <a:cs typeface="Roboto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856331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1565"/>
            <a:ext cx="10106730" cy="686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4199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64" y="1054100"/>
            <a:ext cx="5970814" cy="6858000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 bwMode="auto">
          <a:xfrm>
            <a:off x="0" y="261938"/>
            <a:ext cx="79248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r>
              <a:rPr lang="en-US" sz="2800" b="1" dirty="0">
                <a:solidFill>
                  <a:srgbClr val="C00000"/>
                </a:solidFill>
              </a:rPr>
              <a:t>Screen Study </a:t>
            </a:r>
            <a:r>
              <a:rPr lang="en-US" sz="2800" b="1" dirty="0" err="1">
                <a:solidFill>
                  <a:srgbClr val="C00000"/>
                </a:solidFill>
              </a:rPr>
              <a:t>Colletion</a:t>
            </a:r>
            <a:r>
              <a:rPr lang="zh-CN" altLang="en-US" sz="2800" b="1" dirty="0">
                <a:solidFill>
                  <a:srgbClr val="C00000"/>
                </a:solidFill>
              </a:rPr>
              <a:t>高级检索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9" name="Rounded Rectangle 15"/>
          <p:cNvSpPr/>
          <p:nvPr/>
        </p:nvSpPr>
        <p:spPr>
          <a:xfrm>
            <a:off x="678874" y="5860472"/>
            <a:ext cx="4405744" cy="997527"/>
          </a:xfrm>
          <a:prstGeom prst="roundRect">
            <a:avLst>
              <a:gd name="adj" fmla="val 27941"/>
            </a:avLst>
          </a:prstGeom>
          <a:noFill/>
          <a:ln w="5715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latin typeface="Roboto Regular"/>
              <a:cs typeface="Roboto Regular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78874" y="2399207"/>
            <a:ext cx="19118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cs typeface="Arial" panose="020B0604020202020204" pitchFamily="34" charset="0"/>
              </a:rPr>
              <a:t>François Truffaut</a:t>
            </a:r>
            <a:endParaRPr lang="zh-CN" alt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473" y="3236851"/>
            <a:ext cx="4724400" cy="323850"/>
          </a:xfrm>
          <a:prstGeom prst="rect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45617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4639"/>
            <a:ext cx="9144000" cy="6049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5655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5"/>
          <p:cNvSpPr>
            <a:spLocks noGrp="1"/>
          </p:cNvSpPr>
          <p:nvPr>
            <p:ph type="title"/>
          </p:nvPr>
        </p:nvSpPr>
        <p:spPr>
          <a:xfrm>
            <a:off x="0" y="0"/>
            <a:ext cx="7162800" cy="1066800"/>
          </a:xfrm>
        </p:spPr>
        <p:txBody>
          <a:bodyPr>
            <a:normAutofit/>
          </a:bodyPr>
          <a:lstStyle/>
          <a:p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音乐、表演全文库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3268666"/>
              </p:ext>
            </p:extLst>
          </p:nvPr>
        </p:nvGraphicFramePr>
        <p:xfrm>
          <a:off x="58058" y="1661886"/>
          <a:ext cx="8969828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995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702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365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数据库</a:t>
                      </a:r>
                      <a:endParaRPr lang="en-US" sz="24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kern="12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出版物</a:t>
                      </a:r>
                      <a:endParaRPr lang="en-US" sz="2400" b="1" kern="12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1179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US" altLang="zh-CN" sz="2400" b="1" kern="12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Music </a:t>
                      </a:r>
                      <a:r>
                        <a:rPr lang="en-US" altLang="zh-CN" sz="2400" b="1" kern="1200" dirty="0" err="1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Periodicas</a:t>
                      </a:r>
                      <a:r>
                        <a:rPr lang="en-US" altLang="zh-CN" sz="2400" b="1" kern="12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 Database</a:t>
                      </a:r>
                      <a:endParaRPr lang="en-US" sz="2400" b="1" kern="12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b="1" kern="12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提供</a:t>
                      </a:r>
                      <a:r>
                        <a:rPr lang="en-US" altLang="zh-CN" sz="2400" b="1" kern="12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610</a:t>
                      </a:r>
                      <a:r>
                        <a:rPr lang="zh-CN" altLang="en-US" sz="2400" b="1" kern="12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多种音乐期刊，其中</a:t>
                      </a:r>
                      <a:r>
                        <a:rPr lang="en-US" altLang="zh-CN" sz="2400" b="1" kern="12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220</a:t>
                      </a:r>
                      <a:r>
                        <a:rPr lang="zh-CN" altLang="en-US" sz="2400" b="1" kern="12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多种全文刊 </a:t>
                      </a:r>
                      <a:endParaRPr lang="en-US" sz="2400" b="1" kern="12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587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400" b="1" kern="12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Performing Arts Periodicals Database </a:t>
                      </a:r>
                      <a:endParaRPr lang="en-US" sz="2400" b="1" kern="12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zh-CN" altLang="en-US" sz="2400" b="1" kern="12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提供</a:t>
                      </a:r>
                      <a:r>
                        <a:rPr lang="en-US" altLang="zh-CN" sz="2400" b="1" kern="12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390</a:t>
                      </a:r>
                      <a:r>
                        <a:rPr lang="zh-CN" altLang="en-US" sz="2400" b="1" kern="12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种表演学期刊，其中</a:t>
                      </a:r>
                      <a:r>
                        <a:rPr lang="en-US" altLang="zh-CN" sz="2400" b="1" kern="12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160</a:t>
                      </a:r>
                      <a:r>
                        <a:rPr lang="zh-CN" altLang="en-US" sz="2400" b="1" kern="12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多种全文刊 </a:t>
                      </a:r>
                      <a:endParaRPr lang="en-US" sz="2400" b="1" kern="12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9695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585200" cy="855210"/>
          </a:xfrm>
        </p:spPr>
        <p:txBody>
          <a:bodyPr>
            <a:normAutofit/>
          </a:bodyPr>
          <a:lstStyle/>
          <a:p>
            <a:r>
              <a:rPr lang="en-US" altLang="zh-CN" b="1" dirty="0">
                <a:latin typeface="微软雅黑" pitchFamily="34" charset="-122"/>
                <a:ea typeface="微软雅黑" pitchFamily="34" charset="-122"/>
              </a:rPr>
              <a:t>IIMPFT</a:t>
            </a:r>
            <a:r>
              <a:rPr lang="zh-CN" altLang="en-US" b="1" dirty="0">
                <a:latin typeface="微软雅黑" pitchFamily="34" charset="-122"/>
                <a:ea typeface="微软雅黑" pitchFamily="34" charset="-122"/>
              </a:rPr>
              <a:t>资源的构成</a:t>
            </a:r>
            <a:endParaRPr 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0" y="855210"/>
            <a:ext cx="5863771" cy="587103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2400" dirty="0">
                <a:latin typeface="微软雅黑" pitchFamily="34" charset="-122"/>
                <a:ea typeface="微软雅黑" pitchFamily="34" charset="-122"/>
              </a:rPr>
              <a:t>610</a:t>
            </a: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种当代重要的音乐期刊，含</a:t>
            </a:r>
            <a:r>
              <a:rPr lang="en-US" altLang="zh-CN" sz="2400" dirty="0">
                <a:latin typeface="微软雅黑" pitchFamily="34" charset="-122"/>
                <a:ea typeface="微软雅黑" pitchFamily="34" charset="-122"/>
              </a:rPr>
              <a:t>220</a:t>
            </a: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种全文刊 </a:t>
            </a:r>
            <a:endParaRPr lang="en-US" altLang="zh-CN" sz="2400" dirty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来自</a:t>
            </a:r>
            <a:r>
              <a:rPr lang="en-US" altLang="zh-CN" sz="2400" dirty="0">
                <a:latin typeface="微软雅黑" pitchFamily="34" charset="-122"/>
                <a:ea typeface="微软雅黑" pitchFamily="34" charset="-122"/>
              </a:rPr>
              <a:t>400</a:t>
            </a: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多家出版机构，例如</a:t>
            </a:r>
            <a:r>
              <a:rPr lang="en-US" altLang="zh-CN" sz="2400" dirty="0">
                <a:latin typeface="微软雅黑" pitchFamily="34" charset="-122"/>
                <a:ea typeface="微软雅黑" pitchFamily="34" charset="-122"/>
              </a:rPr>
              <a:t>Society for Music Theory</a:t>
            </a: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sz="2400" dirty="0">
                <a:latin typeface="微软雅黑" pitchFamily="34" charset="-122"/>
                <a:ea typeface="微软雅黑" pitchFamily="34" charset="-122"/>
              </a:rPr>
              <a:t> Cambridge University Press</a:t>
            </a: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等</a:t>
            </a:r>
            <a:endParaRPr lang="en-US" altLang="zh-CN" sz="2400" dirty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涵盖领域：古典音乐和歌剧、爵士乐和蓝调音乐、摇滚乐、灵魂乐和嘻哈音乐、民间音乐、音乐商业、录音、民族音乐学、音乐教育、音乐疗法、乐器</a:t>
            </a:r>
          </a:p>
          <a:p>
            <a:pPr>
              <a:lnSpc>
                <a:spcPct val="150000"/>
              </a:lnSpc>
              <a:buFont typeface="Monotype Sorts"/>
              <a:buNone/>
            </a:pPr>
            <a:endParaRPr lang="en-US" altLang="zh-CN" sz="2400" dirty="0">
              <a:latin typeface="微软雅黑" pitchFamily="34" charset="-122"/>
              <a:ea typeface="微软雅黑" pitchFamily="34" charset="-122"/>
            </a:endParaRPr>
          </a:p>
          <a:p>
            <a:pPr algn="r">
              <a:lnSpc>
                <a:spcPct val="150000"/>
              </a:lnSpc>
              <a:buFont typeface="Monotype Sorts"/>
              <a:buNone/>
            </a:pP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 </a:t>
            </a: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3771" y="1345520"/>
            <a:ext cx="3161621" cy="4547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6598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altLang="zh-CN" sz="4000" b="1" dirty="0">
                <a:latin typeface="微软雅黑" pitchFamily="34" charset="-122"/>
                <a:ea typeface="微软雅黑" pitchFamily="34" charset="-122"/>
              </a:rPr>
              <a:t>IIMPFT</a:t>
            </a:r>
            <a:r>
              <a:rPr lang="zh-CN" altLang="en-US" sz="4000" b="1" dirty="0">
                <a:latin typeface="微软雅黑" pitchFamily="34" charset="-122"/>
                <a:ea typeface="微软雅黑" pitchFamily="34" charset="-122"/>
              </a:rPr>
              <a:t>期刊举例</a:t>
            </a:r>
            <a:r>
              <a:rPr lang="en-US" altLang="zh-CN" sz="4000" b="1" dirty="0">
                <a:latin typeface="微软雅黑" pitchFamily="34" charset="-122"/>
                <a:ea typeface="微软雅黑" pitchFamily="34" charset="-122"/>
              </a:rPr>
              <a:t>:</a:t>
            </a:r>
            <a:endParaRPr lang="zh-CN" altLang="en-US" sz="4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0617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842702"/>
            <a:ext cx="8926513" cy="616743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zh-CN" sz="1800" dirty="0">
                <a:latin typeface="微软雅黑" pitchFamily="34" charset="-122"/>
                <a:ea typeface="微软雅黑" pitchFamily="34" charset="-122"/>
              </a:rPr>
              <a:t>19th Century Music</a:t>
            </a:r>
          </a:p>
          <a:p>
            <a:pPr>
              <a:lnSpc>
                <a:spcPct val="150000"/>
              </a:lnSpc>
            </a:pPr>
            <a:r>
              <a:rPr lang="en-US" altLang="zh-CN" sz="1800" dirty="0">
                <a:latin typeface="微软雅黑" pitchFamily="34" charset="-122"/>
                <a:ea typeface="微软雅黑" pitchFamily="34" charset="-122"/>
              </a:rPr>
              <a:t>Asian Music</a:t>
            </a:r>
          </a:p>
          <a:p>
            <a:pPr>
              <a:lnSpc>
                <a:spcPct val="150000"/>
              </a:lnSpc>
            </a:pPr>
            <a:r>
              <a:rPr lang="en-US" altLang="zh-CN" sz="1800" dirty="0">
                <a:latin typeface="微软雅黑" pitchFamily="34" charset="-122"/>
                <a:ea typeface="微软雅黑" pitchFamily="34" charset="-122"/>
              </a:rPr>
              <a:t>Black Music Research Journal</a:t>
            </a:r>
          </a:p>
          <a:p>
            <a:pPr>
              <a:lnSpc>
                <a:spcPct val="150000"/>
              </a:lnSpc>
            </a:pPr>
            <a:r>
              <a:rPr lang="en-US" altLang="zh-CN" sz="1800" dirty="0">
                <a:latin typeface="微软雅黑" pitchFamily="34" charset="-122"/>
                <a:ea typeface="微软雅黑" pitchFamily="34" charset="-122"/>
              </a:rPr>
              <a:t>Early Music History</a:t>
            </a:r>
          </a:p>
          <a:p>
            <a:pPr>
              <a:lnSpc>
                <a:spcPct val="150000"/>
              </a:lnSpc>
            </a:pPr>
            <a:r>
              <a:rPr lang="en-US" altLang="zh-CN" sz="1800" dirty="0">
                <a:latin typeface="微软雅黑" pitchFamily="34" charset="-122"/>
                <a:ea typeface="微软雅黑" pitchFamily="34" charset="-122"/>
              </a:rPr>
              <a:t>Folk Music Journal</a:t>
            </a:r>
          </a:p>
          <a:p>
            <a:pPr>
              <a:lnSpc>
                <a:spcPct val="150000"/>
              </a:lnSpc>
            </a:pPr>
            <a:r>
              <a:rPr lang="en-US" altLang="zh-CN" sz="1800" dirty="0">
                <a:latin typeface="微软雅黑" pitchFamily="34" charset="-122"/>
                <a:ea typeface="微软雅黑" pitchFamily="34" charset="-122"/>
              </a:rPr>
              <a:t>Journal of Band Research</a:t>
            </a:r>
          </a:p>
          <a:p>
            <a:pPr>
              <a:lnSpc>
                <a:spcPct val="150000"/>
              </a:lnSpc>
            </a:pPr>
            <a:r>
              <a:rPr lang="en-US" altLang="zh-CN" sz="1800" dirty="0">
                <a:latin typeface="微软雅黑" pitchFamily="34" charset="-122"/>
                <a:ea typeface="微软雅黑" pitchFamily="34" charset="-122"/>
              </a:rPr>
              <a:t>Journal of Musicology - A Quarterly Review of Music History, Criticism, Analysis, and Performance Practice</a:t>
            </a:r>
          </a:p>
          <a:p>
            <a:pPr>
              <a:lnSpc>
                <a:spcPct val="150000"/>
              </a:lnSpc>
            </a:pPr>
            <a:r>
              <a:rPr lang="en-US" altLang="zh-CN" sz="1800" dirty="0">
                <a:latin typeface="微软雅黑" pitchFamily="34" charset="-122"/>
                <a:ea typeface="微软雅黑" pitchFamily="34" charset="-122"/>
              </a:rPr>
              <a:t>Journal of the American Musical Instrument Society</a:t>
            </a:r>
          </a:p>
          <a:p>
            <a:pPr>
              <a:lnSpc>
                <a:spcPct val="150000"/>
              </a:lnSpc>
            </a:pPr>
            <a:r>
              <a:rPr lang="en-US" altLang="zh-CN" sz="1800" dirty="0">
                <a:latin typeface="微软雅黑" pitchFamily="34" charset="-122"/>
                <a:ea typeface="微软雅黑" pitchFamily="34" charset="-122"/>
              </a:rPr>
              <a:t>Music Theory Spectrum - The Journal of the Society for Music Theory</a:t>
            </a:r>
          </a:p>
          <a:p>
            <a:pPr>
              <a:lnSpc>
                <a:spcPct val="150000"/>
              </a:lnSpc>
            </a:pPr>
            <a:r>
              <a:rPr lang="en-US" altLang="zh-CN" sz="1800" dirty="0">
                <a:latin typeface="微软雅黑" pitchFamily="34" charset="-122"/>
                <a:ea typeface="微软雅黑" pitchFamily="34" charset="-122"/>
              </a:rPr>
              <a:t>Popular Music</a:t>
            </a:r>
          </a:p>
          <a:p>
            <a:pPr>
              <a:lnSpc>
                <a:spcPct val="150000"/>
              </a:lnSpc>
            </a:pPr>
            <a:r>
              <a:rPr lang="en-US" altLang="zh-CN" sz="1800" dirty="0">
                <a:latin typeface="微软雅黑" pitchFamily="34" charset="-122"/>
                <a:ea typeface="微软雅黑" pitchFamily="34" charset="-122"/>
              </a:rPr>
              <a:t>Tempo - A Quarterly Review of Modern Music</a:t>
            </a:r>
          </a:p>
          <a:p>
            <a:pPr>
              <a:lnSpc>
                <a:spcPct val="150000"/>
              </a:lnSpc>
            </a:pPr>
            <a:r>
              <a:rPr lang="en-US" altLang="zh-CN" sz="1800" dirty="0">
                <a:latin typeface="微软雅黑" pitchFamily="34" charset="-122"/>
                <a:ea typeface="微软雅黑" pitchFamily="34" charset="-122"/>
              </a:rPr>
              <a:t>Western Folklore</a:t>
            </a:r>
          </a:p>
          <a:p>
            <a:pPr>
              <a:lnSpc>
                <a:spcPct val="150000"/>
              </a:lnSpc>
              <a:buFont typeface="Monotype Sorts"/>
              <a:buNone/>
            </a:pPr>
            <a:endParaRPr lang="en-US" altLang="zh-CN" sz="1800" dirty="0">
              <a:latin typeface="微软雅黑" pitchFamily="34" charset="-122"/>
              <a:ea typeface="微软雅黑" pitchFamily="34" charset="-122"/>
            </a:endParaRPr>
          </a:p>
          <a:p>
            <a:pPr algn="r">
              <a:lnSpc>
                <a:spcPct val="150000"/>
              </a:lnSpc>
              <a:buFont typeface="Monotype Sorts"/>
              <a:buNone/>
            </a:pPr>
            <a:r>
              <a:rPr lang="zh-CN" altLang="en-US" sz="1800" dirty="0">
                <a:latin typeface="微软雅黑" pitchFamily="34" charset="-122"/>
                <a:ea typeface="微软雅黑" pitchFamily="34" charset="-122"/>
              </a:rPr>
              <a:t> </a:t>
            </a: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 rot="-5640947" flipH="1" flipV="1">
            <a:off x="2201863" y="3986213"/>
            <a:ext cx="458787" cy="36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4450" rIns="92075" bIns="4445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12028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585200" cy="855210"/>
          </a:xfrm>
        </p:spPr>
        <p:txBody>
          <a:bodyPr>
            <a:normAutofit/>
          </a:bodyPr>
          <a:lstStyle/>
          <a:p>
            <a:r>
              <a:rPr lang="en-US" altLang="zh-CN" b="1" dirty="0">
                <a:latin typeface="微软雅黑" pitchFamily="34" charset="-122"/>
                <a:ea typeface="微软雅黑" pitchFamily="34" charset="-122"/>
              </a:rPr>
              <a:t>IIPAFT</a:t>
            </a:r>
            <a:r>
              <a:rPr lang="zh-CN" altLang="en-US" b="1" dirty="0">
                <a:latin typeface="微软雅黑" pitchFamily="34" charset="-122"/>
                <a:ea typeface="微软雅黑" pitchFamily="34" charset="-122"/>
              </a:rPr>
              <a:t>资源的构成</a:t>
            </a:r>
            <a:endParaRPr 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0" y="855210"/>
            <a:ext cx="5863771" cy="587103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Clr>
                <a:srgbClr val="FFC000"/>
              </a:buClr>
              <a:buSzPct val="80000"/>
            </a:pPr>
            <a:r>
              <a:rPr lang="en-US" altLang="zh-CN" sz="2400" dirty="0">
                <a:latin typeface="微软雅黑" pitchFamily="34" charset="-122"/>
                <a:ea typeface="微软雅黑" pitchFamily="34" charset="-122"/>
              </a:rPr>
              <a:t>390</a:t>
            </a: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种国际期刊索引，含</a:t>
            </a:r>
            <a:r>
              <a:rPr lang="en-US" altLang="zh-CN" sz="2400" dirty="0">
                <a:latin typeface="微软雅黑" pitchFamily="34" charset="-122"/>
                <a:ea typeface="微软雅黑" pitchFamily="34" charset="-122"/>
              </a:rPr>
              <a:t>160</a:t>
            </a: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多种期刊全文</a:t>
            </a:r>
            <a:endParaRPr lang="en-US" altLang="zh-CN" sz="2400" dirty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Clr>
                <a:srgbClr val="FFC000"/>
              </a:buClr>
              <a:buSzPct val="80000"/>
            </a:pP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来自</a:t>
            </a:r>
            <a:r>
              <a:rPr lang="en-US" altLang="zh-CN" sz="2400" dirty="0">
                <a:latin typeface="微软雅黑" pitchFamily="34" charset="-122"/>
                <a:ea typeface="微软雅黑" pitchFamily="34" charset="-122"/>
              </a:rPr>
              <a:t>260</a:t>
            </a: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多家出版机构，例如</a:t>
            </a:r>
            <a:r>
              <a:rPr lang="en-US" altLang="zh-CN" sz="2400" dirty="0">
                <a:latin typeface="微软雅黑" pitchFamily="34" charset="-122"/>
                <a:ea typeface="微软雅黑" pitchFamily="34" charset="-122"/>
              </a:rPr>
              <a:t>Film Society of Lincoln Center</a:t>
            </a: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sz="2400" dirty="0">
                <a:latin typeface="微软雅黑" pitchFamily="34" charset="-122"/>
                <a:ea typeface="微软雅黑" pitchFamily="34" charset="-122"/>
              </a:rPr>
              <a:t> University Film and Video Association</a:t>
            </a: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等</a:t>
            </a:r>
            <a:endParaRPr lang="en-US" altLang="zh-CN" sz="2400" dirty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Clr>
                <a:srgbClr val="FFC000"/>
              </a:buClr>
              <a:buSzPct val="80000"/>
            </a:pP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涵盖领域：从文艺娱乐业到舞蹈、电影、舞台剧、戏剧、舞台技术、音乐剧、广播艺术、马戏团表演、喜剧、歌剧、木偶剧、魔术和电视艺术等</a:t>
            </a:r>
            <a:endParaRPr lang="en-US" altLang="zh-CN" sz="2400" dirty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Font typeface="Monotype Sorts"/>
              <a:buNone/>
            </a:pPr>
            <a:endParaRPr lang="en-US" altLang="zh-CN" sz="2400" dirty="0">
              <a:latin typeface="微软雅黑" pitchFamily="34" charset="-122"/>
              <a:ea typeface="微软雅黑" pitchFamily="34" charset="-122"/>
            </a:endParaRPr>
          </a:p>
          <a:p>
            <a:pPr algn="r">
              <a:lnSpc>
                <a:spcPct val="150000"/>
              </a:lnSpc>
              <a:buFont typeface="Monotype Sorts"/>
              <a:buNone/>
            </a:pP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 </a:t>
            </a: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3771" y="1345520"/>
            <a:ext cx="3161621" cy="4547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49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10553"/>
            <a:ext cx="8229600" cy="4648200"/>
          </a:xfrm>
        </p:spPr>
        <p:txBody>
          <a:bodyPr/>
          <a:lstStyle/>
          <a:p>
            <a:pPr>
              <a:defRPr/>
            </a:pPr>
            <a:r>
              <a:rPr lang="en-US" altLang="zh-CN" b="1" dirty="0">
                <a:latin typeface="华文楷体" pitchFamily="2" charset="-122"/>
                <a:ea typeface="华文楷体" pitchFamily="2" charset="-122"/>
              </a:rPr>
              <a:t>Screen Studies Collection 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</a:rPr>
              <a:t>电影学全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文库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>
              <a:defRPr/>
            </a:pP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  <a:p>
            <a:pPr>
              <a:defRPr/>
            </a:pPr>
            <a:r>
              <a:rPr lang="en-US" altLang="zh-CN" b="1" dirty="0">
                <a:latin typeface="华文楷体" pitchFamily="2" charset="-122"/>
                <a:ea typeface="华文楷体" pitchFamily="2" charset="-122"/>
              </a:rPr>
              <a:t>Performing Arts Periodicals Database 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</a:rPr>
              <a:t>国际表演艺术期刊数据库</a:t>
            </a:r>
          </a:p>
          <a:p>
            <a:pPr marL="0" indent="0">
              <a:buNone/>
              <a:defRPr/>
            </a:pPr>
            <a:endParaRPr lang="en-US" b="1" dirty="0">
              <a:latin typeface="华文楷体" pitchFamily="2" charset="-122"/>
              <a:ea typeface="华文楷体" pitchFamily="2" charset="-122"/>
            </a:endParaRPr>
          </a:p>
          <a:p>
            <a:pPr>
              <a:defRPr/>
            </a:pPr>
            <a:r>
              <a:rPr lang="en-US" altLang="zh-CN" b="1" dirty="0">
                <a:latin typeface="华文楷体" pitchFamily="2" charset="-122"/>
                <a:ea typeface="华文楷体" pitchFamily="2" charset="-122"/>
              </a:rPr>
              <a:t>Music Periodicals Database       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</a:rPr>
              <a:t>国际音乐期刊全文库 </a:t>
            </a:r>
            <a:endParaRPr lang="en-US" altLang="zh-CN" b="1" dirty="0">
              <a:latin typeface="华文楷体" pitchFamily="2" charset="-122"/>
              <a:ea typeface="华文楷体" pitchFamily="2" charset="-122"/>
            </a:endParaRPr>
          </a:p>
          <a:p>
            <a:pPr>
              <a:defRPr/>
            </a:pPr>
            <a:endParaRPr lang="en-US" altLang="zh-CN" b="1" dirty="0">
              <a:latin typeface="华文楷体" pitchFamily="2" charset="-122"/>
              <a:ea typeface="华文楷体" pitchFamily="2" charset="-122"/>
            </a:endParaRPr>
          </a:p>
          <a:p>
            <a:pPr>
              <a:defRPr/>
            </a:pPr>
            <a:endParaRPr 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4339" name="TextBox 3"/>
          <p:cNvSpPr txBox="1">
            <a:spLocks noChangeArrowheads="1"/>
          </p:cNvSpPr>
          <p:nvPr/>
        </p:nvSpPr>
        <p:spPr bwMode="auto">
          <a:xfrm>
            <a:off x="457200" y="352425"/>
            <a:ext cx="3886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48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日程</a:t>
            </a:r>
            <a:endParaRPr lang="en-US" sz="4800" b="1" dirty="0">
              <a:solidFill>
                <a:srgbClr val="C00000"/>
              </a:solidFill>
              <a:latin typeface="楷体" pitchFamily="49" charset="-122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921391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altLang="zh-CN" sz="4000" b="1" dirty="0">
                <a:latin typeface="微软雅黑" pitchFamily="34" charset="-122"/>
                <a:ea typeface="微软雅黑" pitchFamily="34" charset="-122"/>
              </a:rPr>
              <a:t>IIMPFT</a:t>
            </a:r>
            <a:r>
              <a:rPr lang="zh-CN" altLang="en-US" sz="4000" b="1" dirty="0">
                <a:latin typeface="微软雅黑" pitchFamily="34" charset="-122"/>
                <a:ea typeface="微软雅黑" pitchFamily="34" charset="-122"/>
              </a:rPr>
              <a:t>期刊举例</a:t>
            </a:r>
            <a:r>
              <a:rPr lang="en-US" altLang="zh-CN" sz="4000" b="1" dirty="0">
                <a:latin typeface="微软雅黑" pitchFamily="34" charset="-122"/>
                <a:ea typeface="微软雅黑" pitchFamily="34" charset="-122"/>
              </a:rPr>
              <a:t>:</a:t>
            </a:r>
            <a:endParaRPr lang="zh-CN" altLang="en-US" sz="4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0617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10836" y="886837"/>
            <a:ext cx="8926513" cy="616743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itchFamily="34" charset="-122"/>
                <a:ea typeface="微软雅黑" pitchFamily="34" charset="-122"/>
              </a:rPr>
              <a:t>Asian Theatre Journal</a:t>
            </a: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itchFamily="34" charset="-122"/>
                <a:ea typeface="微软雅黑" pitchFamily="34" charset="-122"/>
              </a:rPr>
              <a:t>Cinema Journal</a:t>
            </a: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itchFamily="34" charset="-122"/>
                <a:ea typeface="微软雅黑" pitchFamily="34" charset="-122"/>
              </a:rPr>
              <a:t>Comparative Drama</a:t>
            </a: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itchFamily="34" charset="-122"/>
                <a:ea typeface="微软雅黑" pitchFamily="34" charset="-122"/>
              </a:rPr>
              <a:t>Film Comment</a:t>
            </a: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itchFamily="34" charset="-122"/>
                <a:ea typeface="微软雅黑" pitchFamily="34" charset="-122"/>
              </a:rPr>
              <a:t>Film Quarterly</a:t>
            </a: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itchFamily="34" charset="-122"/>
                <a:ea typeface="微软雅黑" pitchFamily="34" charset="-122"/>
              </a:rPr>
              <a:t>Journal of Film and Video</a:t>
            </a: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itchFamily="34" charset="-122"/>
                <a:ea typeface="微软雅黑" pitchFamily="34" charset="-122"/>
              </a:rPr>
              <a:t>Literature/Film Quarterly</a:t>
            </a: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itchFamily="34" charset="-122"/>
                <a:ea typeface="微软雅黑" pitchFamily="34" charset="-122"/>
              </a:rPr>
              <a:t>Millennium Film Journal</a:t>
            </a: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itchFamily="34" charset="-122"/>
                <a:ea typeface="微软雅黑" pitchFamily="34" charset="-122"/>
              </a:rPr>
              <a:t>NTQ - New Theatre Quarterly</a:t>
            </a: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itchFamily="34" charset="-122"/>
                <a:ea typeface="微软雅黑" pitchFamily="34" charset="-122"/>
              </a:rPr>
              <a:t>Shakespeare Quarterly</a:t>
            </a: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itchFamily="34" charset="-122"/>
                <a:ea typeface="微软雅黑" pitchFamily="34" charset="-122"/>
              </a:rPr>
              <a:t>Sight and Sound</a:t>
            </a: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itchFamily="34" charset="-122"/>
                <a:ea typeface="微软雅黑" pitchFamily="34" charset="-122"/>
              </a:rPr>
              <a:t>Theatre Journal</a:t>
            </a: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itchFamily="34" charset="-122"/>
                <a:ea typeface="微软雅黑" pitchFamily="34" charset="-122"/>
              </a:rPr>
              <a:t>Theatre Research International</a:t>
            </a:r>
          </a:p>
          <a:p>
            <a:pPr algn="r">
              <a:lnSpc>
                <a:spcPct val="150000"/>
              </a:lnSpc>
              <a:buFont typeface="Monotype Sorts"/>
              <a:buNone/>
            </a:pPr>
            <a:r>
              <a:rPr lang="zh-CN" altLang="en-US" sz="1600" dirty="0">
                <a:latin typeface="微软雅黑" pitchFamily="34" charset="-122"/>
                <a:ea typeface="微软雅黑" pitchFamily="34" charset="-122"/>
              </a:rPr>
              <a:t> </a:t>
            </a: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 rot="-5640947" flipH="1" flipV="1">
            <a:off x="2201863" y="3986213"/>
            <a:ext cx="458787" cy="36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4450" rIns="92075" bIns="4445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24678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内容占位符 3"/>
          <p:cNvSpPr>
            <a:spLocks noGrp="1"/>
          </p:cNvSpPr>
          <p:nvPr>
            <p:ph idx="1"/>
          </p:nvPr>
        </p:nvSpPr>
        <p:spPr>
          <a:xfrm>
            <a:off x="0" y="0"/>
            <a:ext cx="9144000" cy="1248229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zh-CN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2.ProQuest </a:t>
            </a: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检索三要素</a:t>
            </a:r>
            <a:endParaRPr lang="en-US" altLang="zh-CN" sz="3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Wingdings" pitchFamily="2" charset="2"/>
              <a:buNone/>
            </a:pPr>
            <a:endParaRPr lang="en-US" altLang="zh-CN" sz="3600" u="sng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3600" dirty="0">
              <a:latin typeface="华文楷体" pitchFamily="2" charset="-122"/>
              <a:ea typeface="华文楷体" pitchFamily="2" charset="-122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189942" y="1439107"/>
            <a:ext cx="2532971" cy="2270114"/>
            <a:chOff x="1446284" y="1783825"/>
            <a:chExt cx="1611541" cy="1432296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7" name="Hexagon 6"/>
            <p:cNvSpPr/>
            <p:nvPr/>
          </p:nvSpPr>
          <p:spPr>
            <a:xfrm>
              <a:off x="1446284" y="1832799"/>
              <a:ext cx="1611541" cy="138332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sp3d prstMaterial="plastic">
              <a:bevelT w="127000" h="25400" prst="relaxedInset"/>
            </a:sp3d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hemeClr val="accent2">
                <a:alpha val="90000"/>
                <a:hueOff val="0"/>
                <a:satOff val="0"/>
                <a:lumOff val="0"/>
                <a:alphaOff val="-26667"/>
              </a:schemeClr>
            </a:effectRef>
            <a:fontRef idx="minor">
              <a:schemeClr val="lt1"/>
            </a:fontRef>
          </p:style>
        </p:sp>
        <p:sp>
          <p:nvSpPr>
            <p:cNvPr id="8" name="Hexagon 4"/>
            <p:cNvSpPr/>
            <p:nvPr/>
          </p:nvSpPr>
          <p:spPr>
            <a:xfrm>
              <a:off x="1617607" y="1783825"/>
              <a:ext cx="1112397" cy="95486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20320" rIns="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altLang="zh-CN" sz="3200" kern="12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3200" kern="1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检索词</a:t>
              </a:r>
              <a:endParaRPr lang="en-US" sz="3200" kern="12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501323" y="1423613"/>
            <a:ext cx="2532971" cy="2192493"/>
            <a:chOff x="1368035" y="1475653"/>
            <a:chExt cx="1611541" cy="1383322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0" name="Hexagon 9"/>
            <p:cNvSpPr/>
            <p:nvPr/>
          </p:nvSpPr>
          <p:spPr>
            <a:xfrm>
              <a:off x="1368035" y="1475653"/>
              <a:ext cx="1611541" cy="138332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0070C0"/>
            </a:solidFill>
            <a:ln>
              <a:solidFill>
                <a:srgbClr val="C00000"/>
              </a:solidFill>
            </a:ln>
            <a:sp3d prstMaterial="plastic">
              <a:bevelT w="127000" h="25400" prst="relaxedInset"/>
            </a:sp3d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hemeClr val="accent2">
                <a:alpha val="90000"/>
                <a:hueOff val="0"/>
                <a:satOff val="0"/>
                <a:lumOff val="0"/>
                <a:alphaOff val="-26667"/>
              </a:schemeClr>
            </a:effectRef>
            <a:fontRef idx="minor">
              <a:schemeClr val="lt1"/>
            </a:fontRef>
          </p:style>
        </p:sp>
        <p:sp>
          <p:nvSpPr>
            <p:cNvPr id="11" name="Hexagon 4"/>
            <p:cNvSpPr/>
            <p:nvPr/>
          </p:nvSpPr>
          <p:spPr>
            <a:xfrm>
              <a:off x="1617607" y="1689882"/>
              <a:ext cx="1112397" cy="95486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20320" rIns="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3200" kern="1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算符</a:t>
              </a:r>
              <a:endParaRPr lang="en-US" sz="3200" kern="12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868779" y="4004688"/>
            <a:ext cx="2532971" cy="2192493"/>
            <a:chOff x="1368035" y="1475653"/>
            <a:chExt cx="1611541" cy="1383322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3" name="Hexagon 12"/>
            <p:cNvSpPr/>
            <p:nvPr/>
          </p:nvSpPr>
          <p:spPr>
            <a:xfrm>
              <a:off x="1368035" y="1475653"/>
              <a:ext cx="1611541" cy="1383322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  <a:ln>
              <a:solidFill>
                <a:srgbClr val="C00000"/>
              </a:solidFill>
            </a:ln>
            <a:sp3d prstMaterial="plastic">
              <a:bevelT w="127000" h="25400" prst="relaxedInset"/>
            </a:sp3d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hemeClr val="accent2">
                <a:alpha val="90000"/>
                <a:hueOff val="0"/>
                <a:satOff val="0"/>
                <a:lumOff val="0"/>
                <a:alphaOff val="-26667"/>
              </a:schemeClr>
            </a:effectRef>
            <a:fontRef idx="minor">
              <a:schemeClr val="lt1"/>
            </a:fontRef>
          </p:style>
        </p:sp>
        <p:sp>
          <p:nvSpPr>
            <p:cNvPr id="14" name="Hexagon 4"/>
            <p:cNvSpPr/>
            <p:nvPr/>
          </p:nvSpPr>
          <p:spPr>
            <a:xfrm>
              <a:off x="1617607" y="1689882"/>
              <a:ext cx="1112397" cy="954864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20320" rIns="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3200" kern="1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检索字段</a:t>
              </a:r>
              <a:endParaRPr lang="en-US" sz="3200" kern="12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362184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内容占位符 3"/>
          <p:cNvSpPr>
            <a:spLocks noGrp="1"/>
          </p:cNvSpPr>
          <p:nvPr>
            <p:ph idx="1"/>
          </p:nvPr>
        </p:nvSpPr>
        <p:spPr>
          <a:xfrm>
            <a:off x="0" y="0"/>
            <a:ext cx="9144000" cy="86201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检索要素</a:t>
            </a:r>
            <a:endParaRPr lang="en-US" altLang="zh-CN" sz="3600" u="sng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9941232"/>
              </p:ext>
            </p:extLst>
          </p:nvPr>
        </p:nvGraphicFramePr>
        <p:xfrm>
          <a:off x="0" y="914402"/>
          <a:ext cx="9144000" cy="3981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30514">
                <a:tc>
                  <a:txBody>
                    <a:bodyPr/>
                    <a:lstStyle/>
                    <a:p>
                      <a:pPr algn="l" rtl="0" fontAlgn="ctr"/>
                      <a:r>
                        <a:rPr lang="zh-CN" altLang="en-US" sz="2000" b="0" u="none" strike="noStrike" kern="120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算符</a:t>
                      </a:r>
                      <a:endParaRPr lang="en-US" altLang="zh-CN" sz="2000" b="0" u="none" strike="noStrike" kern="1200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 Unicode MS" panose="020B0604020202020204" pitchFamily="34" charset="-122"/>
                      </a:endParaRPr>
                    </a:p>
                    <a:p>
                      <a:pPr algn="l" rtl="0" fontAlgn="ctr"/>
                      <a:endParaRPr lang="en-US" altLang="zh-CN" sz="2000" b="0" u="none" strike="noStrike" kern="1200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 Unicode MS" panose="020B0604020202020204" pitchFamily="34" charset="-122"/>
                      </a:endParaRPr>
                    </a:p>
                    <a:p>
                      <a:pPr algn="l" rtl="0" fontAlgn="ctr"/>
                      <a:r>
                        <a:rPr lang="en-US" altLang="zh-CN" sz="2000" b="0" u="none" strike="noStrike" kern="120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and</a:t>
                      </a:r>
                      <a:r>
                        <a:rPr lang="zh-CN" altLang="en-US" sz="2000" b="0" u="none" strike="noStrike" kern="120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与，</a:t>
                      </a:r>
                      <a:r>
                        <a:rPr lang="en-US" altLang="zh-CN" sz="2000" b="0" u="none" strike="noStrike" kern="1200" baseline="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or</a:t>
                      </a:r>
                      <a:r>
                        <a:rPr lang="zh-CN" altLang="en-US" sz="2000" b="0" u="none" strike="noStrike" kern="1200" baseline="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或</a:t>
                      </a:r>
                      <a:r>
                        <a:rPr lang="en-US" altLang="zh-CN" sz="2000" b="0" u="none" strike="noStrike" kern="1200" baseline="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 ,not</a:t>
                      </a:r>
                      <a:r>
                        <a:rPr lang="zh-CN" altLang="en-US" sz="2000" b="0" u="none" strike="noStrike" kern="1200" baseline="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非，</a:t>
                      </a:r>
                      <a:r>
                        <a:rPr lang="en-US" altLang="zh-CN" sz="2000" b="0" u="none" strike="noStrike" kern="120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near/n</a:t>
                      </a:r>
                      <a:r>
                        <a:rPr lang="zh-CN" altLang="en-US" sz="2000" b="0" u="none" strike="noStrike" kern="120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位置算符，</a:t>
                      </a:r>
                      <a:r>
                        <a:rPr lang="en-US" altLang="zh-CN" sz="2000" b="0" u="none" strike="noStrike" kern="120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pre/n</a:t>
                      </a:r>
                      <a:r>
                        <a:rPr lang="zh-CN" altLang="en-US" sz="2000" b="0" u="none" strike="noStrike" kern="120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带排序位置算符，</a:t>
                      </a:r>
                      <a:r>
                        <a:rPr lang="en-US" altLang="zh-CN" sz="2000" b="0" u="none" strike="noStrike" kern="120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“</a:t>
                      </a:r>
                      <a:r>
                        <a:rPr lang="zh-CN" altLang="en-US" sz="2000" b="0" u="none" strike="noStrike" kern="120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    </a:t>
                      </a:r>
                      <a:r>
                        <a:rPr lang="en-US" altLang="zh-CN" sz="2000" b="0" u="none" strike="noStrike" kern="120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”</a:t>
                      </a:r>
                      <a:r>
                        <a:rPr lang="zh-CN" altLang="en-US" sz="2000" b="0" u="none" strike="noStrike" kern="120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词组准确匹配，</a:t>
                      </a:r>
                      <a:r>
                        <a:rPr lang="en-US" sz="2000" b="0" u="none" strike="noStrike" kern="120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EXACT </a:t>
                      </a:r>
                      <a:r>
                        <a:rPr lang="zh-CN" altLang="en-US" sz="2000" b="0" u="none" strike="noStrike" kern="120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精确匹配，</a:t>
                      </a:r>
                      <a:r>
                        <a:rPr lang="en-US" altLang="zh-CN" sz="2000" b="0" u="none" strike="noStrike" kern="120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*</a:t>
                      </a:r>
                      <a:r>
                        <a:rPr lang="zh-CN" altLang="en-US" sz="2000" b="0" u="none" strike="noStrike" kern="120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截词符，</a:t>
                      </a:r>
                      <a:r>
                        <a:rPr lang="en-US" altLang="zh-CN" sz="2000" b="0" u="none" strike="noStrike" kern="120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?</a:t>
                      </a:r>
                      <a:r>
                        <a:rPr lang="zh-CN" altLang="en-US" sz="2000" b="0" u="none" strike="noStrike" kern="120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替代符</a:t>
                      </a:r>
                      <a:r>
                        <a:rPr lang="en-US" altLang="zh-CN" sz="2000" b="0" u="none" strike="noStrike" kern="120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 </a:t>
                      </a:r>
                    </a:p>
                    <a:p>
                      <a:pPr algn="l" rtl="0" fontAlgn="ctr"/>
                      <a:endParaRPr lang="en-US" sz="2000" b="0" u="none" strike="noStrike" kern="1200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 Unicode MS" panose="020B0604020202020204" pitchFamily="34" charset="-122"/>
                      </a:endParaRPr>
                    </a:p>
                  </a:txBody>
                  <a:tcPr marL="9524" marR="9524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18074">
                <a:tc>
                  <a:txBody>
                    <a:bodyPr/>
                    <a:lstStyle/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0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字段</a:t>
                      </a:r>
                      <a:endParaRPr lang="en-US" sz="200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 Unicode MS" panose="020B0604020202020204" pitchFamily="34" charset="-122"/>
                      </a:endParaRPr>
                    </a:p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CN" sz="200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 Unicode MS" panose="020B0604020202020204" pitchFamily="34" charset="-122"/>
                      </a:endParaRPr>
                    </a:p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0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通用</a:t>
                      </a:r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: </a:t>
                      </a:r>
                      <a:r>
                        <a:rPr lang="en-US" sz="2000" u="none" strike="noStrike" dirty="0" err="1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Ti</a:t>
                      </a:r>
                      <a:r>
                        <a:rPr lang="zh-CN" altLang="en-US" sz="20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标题</a:t>
                      </a:r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, Su</a:t>
                      </a:r>
                      <a:r>
                        <a:rPr lang="zh-CN" altLang="en-US" sz="20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主题词</a:t>
                      </a:r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, Ab</a:t>
                      </a:r>
                      <a:r>
                        <a:rPr lang="zh-CN" altLang="en-US" sz="20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文摘</a:t>
                      </a:r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, </a:t>
                      </a:r>
                      <a:r>
                        <a:rPr lang="en-US" altLang="zh-CN" sz="20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FT</a:t>
                      </a:r>
                      <a:r>
                        <a:rPr lang="zh-CN" altLang="en-US" sz="20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全文，</a:t>
                      </a:r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AU</a:t>
                      </a:r>
                      <a:r>
                        <a:rPr lang="zh-CN" altLang="en-US" sz="20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作者</a:t>
                      </a:r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, AF</a:t>
                      </a:r>
                      <a:r>
                        <a:rPr lang="zh-CN" altLang="en-US" sz="20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机构</a:t>
                      </a:r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, Pub</a:t>
                      </a:r>
                      <a:r>
                        <a:rPr lang="zh-CN" altLang="en-US" sz="20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出版物名</a:t>
                      </a:r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, </a:t>
                      </a:r>
                      <a:r>
                        <a:rPr lang="en-US" sz="2000" u="none" strike="noStrike" dirty="0" err="1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Pb</a:t>
                      </a:r>
                      <a:r>
                        <a:rPr lang="zh-CN" altLang="en-US" sz="20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出版商</a:t>
                      </a:r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, ISSN, ISS</a:t>
                      </a:r>
                      <a:r>
                        <a:rPr lang="zh-CN" altLang="en-US" sz="20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期</a:t>
                      </a:r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, VOL</a:t>
                      </a:r>
                      <a:r>
                        <a:rPr lang="zh-CN" altLang="en-US" sz="20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卷</a:t>
                      </a:r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, </a:t>
                      </a:r>
                      <a:r>
                        <a:rPr lang="zh-CN" altLang="en-US" sz="20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等 </a:t>
                      </a:r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 </a:t>
                      </a:r>
                    </a:p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 Unicode MS" panose="020B0604020202020204" pitchFamily="34" charset="-122"/>
                      </a:endParaRPr>
                    </a:p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各数据库特色字段举例：</a:t>
                      </a:r>
                      <a:endParaRPr lang="en-US" altLang="zh-CN" sz="2000" b="0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 Unicode MS" panose="020B0604020202020204" pitchFamily="34" charset="-122"/>
                      </a:endParaRPr>
                    </a:p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 Unicode MS" panose="020B0604020202020204" pitchFamily="34" charset="-122"/>
                      </a:endParaRPr>
                    </a:p>
                    <a:p>
                      <a:pPr marL="342900" marR="0" indent="-34290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CN" altLang="en-US" sz="2000" u="none" strike="noStrike" kern="120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特色字段：</a:t>
                      </a:r>
                      <a:r>
                        <a:rPr lang="en-US" altLang="zh-CN" sz="2000" u="none" strike="noStrike" kern="120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BSU</a:t>
                      </a:r>
                      <a:r>
                        <a:rPr lang="zh-CN" altLang="en-US" sz="2000" u="none" strike="noStrike" kern="120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广义主题，</a:t>
                      </a:r>
                      <a:r>
                        <a:rPr lang="en-US" altLang="zh-CN" sz="2000" u="none" strike="noStrike" kern="120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PER</a:t>
                      </a:r>
                      <a:r>
                        <a:rPr lang="zh-CN" altLang="en-US" sz="2000" u="none" strike="noStrike" kern="1200" baseline="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 人名，</a:t>
                      </a:r>
                      <a:r>
                        <a:rPr lang="en-US" altLang="zh-CN" sz="2000" u="none" strike="noStrike" kern="1200" baseline="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NSU</a:t>
                      </a:r>
                      <a:r>
                        <a:rPr lang="zh-CN" altLang="en-US" sz="2000" u="none" strike="noStrike" kern="1200" baseline="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狭义主题，</a:t>
                      </a:r>
                      <a:r>
                        <a:rPr lang="en-US" altLang="zh-CN" sz="2000" u="none" strike="noStrike" kern="1200" baseline="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SWK</a:t>
                      </a:r>
                      <a:r>
                        <a:rPr lang="zh-CN" altLang="en-US" sz="2000" u="none" strike="noStrike" kern="1200" baseline="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 Unicode MS" panose="020B0604020202020204" pitchFamily="34" charset="-122"/>
                        </a:rPr>
                        <a:t>创意作品，等</a:t>
                      </a:r>
                      <a:endParaRPr lang="en-US" altLang="zh-CN" sz="2000" u="none" strike="noStrike" kern="1200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 Unicode MS" panose="020B0604020202020204" pitchFamily="34" charset="-122"/>
                      </a:endParaRPr>
                    </a:p>
                  </a:txBody>
                  <a:tcPr marL="9524" marR="9524" marT="9525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63317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内容占位符 3"/>
          <p:cNvSpPr>
            <a:spLocks noGrp="1"/>
          </p:cNvSpPr>
          <p:nvPr>
            <p:ph idx="1"/>
          </p:nvPr>
        </p:nvSpPr>
        <p:spPr>
          <a:xfrm>
            <a:off x="0" y="0"/>
            <a:ext cx="9144000" cy="86201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检索要素举例：</a:t>
            </a:r>
            <a:r>
              <a:rPr lang="en-US" altLang="zh-CN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MPD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08024"/>
            <a:ext cx="9144000" cy="614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ounded Rectangle 11"/>
          <p:cNvSpPr/>
          <p:nvPr/>
        </p:nvSpPr>
        <p:spPr>
          <a:xfrm>
            <a:off x="6796314" y="2194530"/>
            <a:ext cx="1999343" cy="4430486"/>
          </a:xfrm>
          <a:prstGeom prst="roundRect">
            <a:avLst/>
          </a:prstGeom>
          <a:noFill/>
          <a:ln w="920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latin typeface="Roboto Regular"/>
              <a:cs typeface="Roboto Regular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92200" y="3471787"/>
            <a:ext cx="4800600" cy="1569660"/>
          </a:xfrm>
          <a:prstGeom prst="rect">
            <a:avLst/>
          </a:prstGeom>
          <a:solidFill>
            <a:srgbClr val="0070C0"/>
          </a:solidFill>
          <a:ln w="19050">
            <a:noFill/>
          </a:ln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zh-CN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选择具体数据库，高级检索页会显示主要检索字段，也提供在线帮助</a:t>
            </a:r>
            <a:endParaRPr lang="en-US" alt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854199" y="1812774"/>
            <a:ext cx="1426030" cy="522514"/>
          </a:xfrm>
          <a:prstGeom prst="roundRect">
            <a:avLst/>
          </a:prstGeom>
          <a:noFill/>
          <a:ln w="920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latin typeface="Roboto Regular"/>
              <a:cs typeface="Roboto Regular"/>
            </a:endParaRPr>
          </a:p>
        </p:txBody>
      </p:sp>
    </p:spTree>
    <p:extLst>
      <p:ext uri="{BB962C8B-B14F-4D97-AF65-F5344CB8AC3E}">
        <p14:creationId xmlns:p14="http://schemas.microsoft.com/office/powerpoint/2010/main" val="382431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8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8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内容占位符 3"/>
          <p:cNvSpPr>
            <a:spLocks noGrp="1"/>
          </p:cNvSpPr>
          <p:nvPr>
            <p:ph idx="1"/>
          </p:nvPr>
        </p:nvSpPr>
        <p:spPr>
          <a:xfrm>
            <a:off x="0" y="0"/>
            <a:ext cx="9144000" cy="86201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检索要素举例：</a:t>
            </a:r>
            <a:r>
              <a:rPr lang="en-US" altLang="zh-CN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PAPD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1306"/>
            <a:ext cx="9144000" cy="6196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ounded Rectangle 11"/>
          <p:cNvSpPr/>
          <p:nvPr/>
        </p:nvSpPr>
        <p:spPr>
          <a:xfrm>
            <a:off x="6796314" y="2053772"/>
            <a:ext cx="1999343" cy="4430486"/>
          </a:xfrm>
          <a:prstGeom prst="roundRect">
            <a:avLst/>
          </a:prstGeom>
          <a:noFill/>
          <a:ln w="920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latin typeface="Roboto Regular"/>
              <a:cs typeface="Roboto Regular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92200" y="3331029"/>
            <a:ext cx="4800600" cy="1569660"/>
          </a:xfrm>
          <a:prstGeom prst="rect">
            <a:avLst/>
          </a:prstGeom>
          <a:solidFill>
            <a:srgbClr val="0070C0"/>
          </a:solidFill>
          <a:ln w="19050">
            <a:noFill/>
          </a:ln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zh-CN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选择具体数据库，高级检索页会显示主要检索字段，也提供在线帮助</a:t>
            </a:r>
            <a:endParaRPr lang="en-US" alt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854199" y="1672016"/>
            <a:ext cx="1426030" cy="522514"/>
          </a:xfrm>
          <a:prstGeom prst="roundRect">
            <a:avLst/>
          </a:prstGeom>
          <a:noFill/>
          <a:ln w="920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latin typeface="Roboto Regular"/>
              <a:cs typeface="Roboto Regular"/>
            </a:endParaRPr>
          </a:p>
        </p:txBody>
      </p:sp>
    </p:spTree>
    <p:extLst>
      <p:ext uri="{BB962C8B-B14F-4D97-AF65-F5344CB8AC3E}">
        <p14:creationId xmlns:p14="http://schemas.microsoft.com/office/powerpoint/2010/main" val="3720097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8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8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-20638" y="0"/>
            <a:ext cx="8458201" cy="762000"/>
          </a:xfrm>
        </p:spPr>
        <p:txBody>
          <a:bodyPr/>
          <a:lstStyle/>
          <a:p>
            <a:pPr eaLnBrk="1" hangingPunct="1"/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3.IIMPFT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基本检索 </a:t>
            </a:r>
            <a:r>
              <a:rPr lang="en-US" altLang="zh-CN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–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全面获取</a:t>
            </a:r>
            <a:endParaRPr lang="en-US" altLang="zh-CN" sz="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649968"/>
            <a:ext cx="9164638" cy="462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ounded Rectangle 6"/>
          <p:cNvSpPr/>
          <p:nvPr/>
        </p:nvSpPr>
        <p:spPr>
          <a:xfrm>
            <a:off x="309564" y="1538514"/>
            <a:ext cx="8718322" cy="711199"/>
          </a:xfrm>
          <a:prstGeom prst="roundRect">
            <a:avLst/>
          </a:prstGeom>
          <a:noFill/>
          <a:ln w="920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latin typeface="Roboto Regular"/>
              <a:cs typeface="Roboto Regular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9564" y="2964543"/>
            <a:ext cx="1562779" cy="573317"/>
          </a:xfrm>
          <a:prstGeom prst="roundRect">
            <a:avLst/>
          </a:prstGeom>
          <a:noFill/>
          <a:ln w="920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latin typeface="Roboto Regular"/>
              <a:cs typeface="Roboto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339941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8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8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-20638" y="0"/>
            <a:ext cx="8458201" cy="762000"/>
          </a:xfrm>
        </p:spPr>
        <p:txBody>
          <a:bodyPr/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由泛到精 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–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例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从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IIMPFT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选题</a:t>
            </a:r>
            <a:endParaRPr lang="en-US" altLang="zh-CN" sz="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762001"/>
            <a:ext cx="9164638" cy="401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4096656" y="1108762"/>
            <a:ext cx="4800600" cy="1077218"/>
          </a:xfrm>
          <a:prstGeom prst="rect">
            <a:avLst/>
          </a:prstGeom>
          <a:solidFill>
            <a:srgbClr val="0070C0"/>
          </a:solidFill>
          <a:ln w="19050">
            <a:noFill/>
          </a:ln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zh-CN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最新的文献清单、研究领域、研究内容、出版物等</a:t>
            </a:r>
            <a:endParaRPr lang="en-US" alt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543629" y="3323045"/>
            <a:ext cx="2376714" cy="573317"/>
          </a:xfrm>
          <a:prstGeom prst="roundRect">
            <a:avLst/>
          </a:prstGeom>
          <a:noFill/>
          <a:ln w="920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latin typeface="Roboto Regular"/>
              <a:cs typeface="Roboto Regular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174171" y="2496656"/>
            <a:ext cx="2525487" cy="543889"/>
          </a:xfrm>
          <a:prstGeom prst="roundRect">
            <a:avLst/>
          </a:prstGeom>
          <a:noFill/>
          <a:ln w="920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latin typeface="Roboto Regular"/>
              <a:cs typeface="Roboto Regular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96362"/>
            <a:ext cx="4951411" cy="2961638"/>
          </a:xfrm>
          <a:prstGeom prst="rect">
            <a:avLst/>
          </a:prstGeom>
          <a:noFill/>
          <a:ln w="603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5705" y="3860801"/>
            <a:ext cx="4991100" cy="2961638"/>
          </a:xfrm>
          <a:prstGeom prst="rect">
            <a:avLst/>
          </a:prstGeom>
          <a:noFill/>
          <a:ln w="603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0343" y="3860801"/>
            <a:ext cx="4223657" cy="2961638"/>
          </a:xfrm>
          <a:prstGeom prst="rect">
            <a:avLst/>
          </a:prstGeom>
          <a:noFill/>
          <a:ln w="603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8000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8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8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-20638" y="0"/>
            <a:ext cx="8458201" cy="762000"/>
          </a:xfrm>
        </p:spPr>
        <p:txBody>
          <a:bodyPr/>
          <a:lstStyle/>
          <a:p>
            <a:pPr eaLnBrk="1" hangingPunct="1"/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IIMPFT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高级检索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–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准确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获取</a:t>
            </a:r>
            <a:endParaRPr lang="en-US" altLang="zh-CN" sz="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762000"/>
            <a:ext cx="9164638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149907" y="2177143"/>
            <a:ext cx="8819922" cy="399143"/>
          </a:xfrm>
          <a:prstGeom prst="roundRect">
            <a:avLst/>
          </a:prstGeom>
          <a:noFill/>
          <a:ln w="920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latin typeface="Roboto Regular"/>
              <a:cs typeface="Roboto Regular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91883" y="6028872"/>
            <a:ext cx="5384801" cy="562427"/>
          </a:xfrm>
          <a:prstGeom prst="roundRect">
            <a:avLst/>
          </a:prstGeom>
          <a:noFill/>
          <a:ln w="920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latin typeface="Roboto Regular"/>
              <a:cs typeface="Roboto Regular"/>
            </a:endParaRPr>
          </a:p>
        </p:txBody>
      </p:sp>
      <p:sp>
        <p:nvSpPr>
          <p:cNvPr id="11" name="Down Arrow 10"/>
          <p:cNvSpPr/>
          <p:nvPr/>
        </p:nvSpPr>
        <p:spPr>
          <a:xfrm>
            <a:off x="1995718" y="5063042"/>
            <a:ext cx="609600" cy="3701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latin typeface="Roboto Regular"/>
              <a:cs typeface="Roboto Regular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4109" y="3172277"/>
            <a:ext cx="3705225" cy="2705100"/>
          </a:xfrm>
          <a:prstGeom prst="rect">
            <a:avLst/>
          </a:prstGeom>
          <a:noFill/>
          <a:ln w="603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0977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8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8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0288"/>
            <a:ext cx="9144000" cy="635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ounded Rectangle 6"/>
          <p:cNvSpPr/>
          <p:nvPr/>
        </p:nvSpPr>
        <p:spPr>
          <a:xfrm>
            <a:off x="0" y="1662112"/>
            <a:ext cx="8287656" cy="1705202"/>
          </a:xfrm>
          <a:prstGeom prst="roundRect">
            <a:avLst/>
          </a:prstGeom>
          <a:noFill/>
          <a:ln w="920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latin typeface="Roboto Regular"/>
              <a:cs typeface="Roboto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448964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8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86506"/>
            <a:ext cx="9144000" cy="4933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130629" y="3026454"/>
            <a:ext cx="8287656" cy="1502003"/>
          </a:xfrm>
          <a:prstGeom prst="roundRect">
            <a:avLst/>
          </a:prstGeom>
          <a:noFill/>
          <a:ln w="920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latin typeface="Roboto Regular"/>
              <a:cs typeface="Roboto Regular"/>
            </a:endParaRP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3916"/>
            <a:ext cx="9144000" cy="6571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685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8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77724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3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ProQuest </a:t>
            </a:r>
            <a:r>
              <a:rPr lang="zh-CN" altLang="en-US" sz="3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访问方式</a:t>
            </a:r>
            <a:endParaRPr lang="en-US" sz="3600" b="1" dirty="0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0" y="1505603"/>
            <a:ext cx="6477000" cy="830997"/>
          </a:xfrm>
          <a:prstGeom prst="rect">
            <a:avLst/>
          </a:prstGeom>
          <a:noFill/>
          <a:ln w="19050"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电脑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(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IP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控制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)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endParaRPr 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hlinkClick r:id="rId3"/>
              </a:rPr>
              <a:t>http://search.proquest.com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24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171575"/>
            <a:ext cx="1390650" cy="1499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265061"/>
            <a:ext cx="1390650" cy="1621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152650" y="3660547"/>
            <a:ext cx="6477000" cy="830997"/>
          </a:xfrm>
          <a:prstGeom prst="rect">
            <a:avLst/>
          </a:prstGeom>
          <a:noFill/>
          <a:ln w="19050"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Mobile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移动设备 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(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IP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控制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)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endParaRPr 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hlinkClick r:id="rId3"/>
              </a:rPr>
              <a:t>http://search.proquest.com</a:t>
            </a:r>
            <a:endParaRPr 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564095"/>
            <a:ext cx="9144000" cy="1077218"/>
          </a:xfrm>
          <a:prstGeom prst="rect">
            <a:avLst/>
          </a:prstGeom>
          <a:solidFill>
            <a:srgbClr val="0070C0"/>
          </a:solidFill>
          <a:ln w="19050">
            <a:noFill/>
          </a:ln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zh-CN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注：远程访问，可通过</a:t>
            </a:r>
            <a:r>
              <a:rPr lang="en-US" altLang="zh-CN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VPN</a:t>
            </a:r>
            <a:r>
              <a:rPr lang="zh-CN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实现</a:t>
            </a:r>
            <a:endParaRPr lang="en-US" altLang="zh-CN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0" hangingPunct="0">
              <a:defRPr/>
            </a:pPr>
            <a:r>
              <a:rPr lang="zh-CN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或创建个人帐号，实现短期远程访问</a:t>
            </a:r>
            <a:endParaRPr lang="en-US" alt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054716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-20638" y="0"/>
            <a:ext cx="8458201" cy="762000"/>
          </a:xfrm>
        </p:spPr>
        <p:txBody>
          <a:bodyPr/>
          <a:lstStyle/>
          <a:p>
            <a:pPr eaLnBrk="1" hangingPunct="1"/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IIMPFT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命令行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检索 </a:t>
            </a:r>
            <a:r>
              <a:rPr lang="en-US" altLang="zh-CN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–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按需获取</a:t>
            </a:r>
            <a:endParaRPr lang="en-US" altLang="zh-CN" sz="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04850"/>
            <a:ext cx="9144000" cy="630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544285" y="3090093"/>
            <a:ext cx="740954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ti,ab,su</a:t>
            </a:r>
            <a:r>
              <a:rPr 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(music* near/5 (compose or composition*)) and (folk pre/1 music*)</a:t>
            </a:r>
          </a:p>
        </p:txBody>
      </p:sp>
    </p:spTree>
    <p:extLst>
      <p:ext uri="{BB962C8B-B14F-4D97-AF65-F5344CB8AC3E}">
        <p14:creationId xmlns:p14="http://schemas.microsoft.com/office/powerpoint/2010/main" val="2540979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4115"/>
            <a:ext cx="9245600" cy="6233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0" y="2134962"/>
            <a:ext cx="8331199" cy="651782"/>
          </a:xfrm>
          <a:prstGeom prst="roundRect">
            <a:avLst/>
          </a:prstGeom>
          <a:noFill/>
          <a:ln w="920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latin typeface="Roboto Regular"/>
              <a:cs typeface="Roboto Regular"/>
            </a:endParaRPr>
          </a:p>
        </p:txBody>
      </p:sp>
    </p:spTree>
    <p:extLst>
      <p:ext uri="{BB962C8B-B14F-4D97-AF65-F5344CB8AC3E}">
        <p14:creationId xmlns:p14="http://schemas.microsoft.com/office/powerpoint/2010/main" val="2179980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8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619" y="971983"/>
            <a:ext cx="7286648" cy="5130528"/>
          </a:xfrm>
          <a:prstGeom prst="rect">
            <a:avLst/>
          </a:prstGeom>
        </p:spPr>
      </p:pic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-20638" y="0"/>
            <a:ext cx="8458201" cy="762000"/>
          </a:xfrm>
        </p:spPr>
        <p:txBody>
          <a:bodyPr/>
          <a:lstStyle/>
          <a:p>
            <a:pPr eaLnBrk="1" hangingPunct="1"/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音乐期刊全文库浏览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特定资源</a:t>
            </a:r>
            <a:endParaRPr lang="en-US" altLang="zh-CN" sz="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616861" y="1622112"/>
            <a:ext cx="952665" cy="580761"/>
          </a:xfrm>
          <a:prstGeom prst="roundRect">
            <a:avLst/>
          </a:prstGeom>
          <a:noFill/>
          <a:ln w="920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latin typeface="Roboto Regular"/>
              <a:cs typeface="Roboto Regular"/>
            </a:endParaRPr>
          </a:p>
        </p:txBody>
      </p:sp>
    </p:spTree>
    <p:extLst>
      <p:ext uri="{BB962C8B-B14F-4D97-AF65-F5344CB8AC3E}">
        <p14:creationId xmlns:p14="http://schemas.microsoft.com/office/powerpoint/2010/main" val="2429863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8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-20638" y="0"/>
            <a:ext cx="8458201" cy="762000"/>
          </a:xfrm>
        </p:spPr>
        <p:txBody>
          <a:bodyPr/>
          <a:lstStyle/>
          <a:p>
            <a:pPr eaLnBrk="1" hangingPunct="1"/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4.IIPAFT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基本检索 </a:t>
            </a:r>
            <a:r>
              <a:rPr lang="en-US" altLang="zh-CN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–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全面获取</a:t>
            </a:r>
            <a:endParaRPr lang="en-US" altLang="zh-CN" sz="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639763"/>
            <a:ext cx="9266238" cy="456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304799" y="1611285"/>
            <a:ext cx="8016649" cy="543889"/>
          </a:xfrm>
          <a:prstGeom prst="roundRect">
            <a:avLst/>
          </a:prstGeom>
          <a:noFill/>
          <a:ln w="920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latin typeface="Roboto Regular"/>
              <a:cs typeface="Roboto Regular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04798" y="2921000"/>
            <a:ext cx="2075545" cy="543889"/>
          </a:xfrm>
          <a:prstGeom prst="roundRect">
            <a:avLst/>
          </a:prstGeom>
          <a:noFill/>
          <a:ln w="920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latin typeface="Roboto Regular"/>
              <a:cs typeface="Roboto Regular"/>
            </a:endParaRPr>
          </a:p>
        </p:txBody>
      </p:sp>
    </p:spTree>
    <p:extLst>
      <p:ext uri="{BB962C8B-B14F-4D97-AF65-F5344CB8AC3E}">
        <p14:creationId xmlns:p14="http://schemas.microsoft.com/office/powerpoint/2010/main" val="3592803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8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8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-20638" y="0"/>
            <a:ext cx="8458201" cy="762000"/>
          </a:xfrm>
        </p:spPr>
        <p:txBody>
          <a:bodyPr/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由泛到精 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–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例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从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IIPAT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选题</a:t>
            </a:r>
            <a:endParaRPr lang="en-US" altLang="zh-CN" sz="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1999"/>
            <a:ext cx="9245600" cy="3824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ounded Rectangle 11"/>
          <p:cNvSpPr/>
          <p:nvPr/>
        </p:nvSpPr>
        <p:spPr>
          <a:xfrm>
            <a:off x="2380344" y="3527170"/>
            <a:ext cx="2409370" cy="543889"/>
          </a:xfrm>
          <a:prstGeom prst="roundRect">
            <a:avLst/>
          </a:prstGeom>
          <a:noFill/>
          <a:ln w="920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latin typeface="Roboto Regular"/>
              <a:cs typeface="Roboto Regular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04799" y="2674256"/>
            <a:ext cx="2075545" cy="543889"/>
          </a:xfrm>
          <a:prstGeom prst="roundRect">
            <a:avLst/>
          </a:prstGeom>
          <a:noFill/>
          <a:ln w="920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latin typeface="Roboto Regular"/>
              <a:cs typeface="Roboto Regular"/>
            </a:endParaRP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4071059"/>
            <a:ext cx="4953000" cy="2786941"/>
          </a:xfrm>
          <a:prstGeom prst="rect">
            <a:avLst/>
          </a:prstGeom>
          <a:noFill/>
          <a:ln w="603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344" y="4071059"/>
            <a:ext cx="4953000" cy="2786942"/>
          </a:xfrm>
          <a:prstGeom prst="rect">
            <a:avLst/>
          </a:prstGeom>
          <a:noFill/>
          <a:ln w="603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825" y="4071058"/>
            <a:ext cx="5057775" cy="2786941"/>
          </a:xfrm>
          <a:prstGeom prst="rect">
            <a:avLst/>
          </a:prstGeom>
          <a:noFill/>
          <a:ln w="603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4096656" y="1108762"/>
            <a:ext cx="4800600" cy="1077218"/>
          </a:xfrm>
          <a:prstGeom prst="rect">
            <a:avLst/>
          </a:prstGeom>
          <a:solidFill>
            <a:srgbClr val="0070C0"/>
          </a:solidFill>
          <a:ln w="19050">
            <a:noFill/>
          </a:ln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zh-CN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最新的文献清单、研究领域、研究内容、出版物等</a:t>
            </a:r>
            <a:endParaRPr lang="en-US" alt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07962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8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8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-20638" y="0"/>
            <a:ext cx="8458201" cy="762000"/>
          </a:xfrm>
        </p:spPr>
        <p:txBody>
          <a:bodyPr/>
          <a:lstStyle/>
          <a:p>
            <a:pPr eaLnBrk="1" hangingPunct="1"/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IIMPFT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高级检索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–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准确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获取</a:t>
            </a:r>
            <a:endParaRPr lang="en-US" altLang="zh-CN" sz="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1999"/>
            <a:ext cx="9144000" cy="6204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ounded Rectangle 11"/>
          <p:cNvSpPr/>
          <p:nvPr/>
        </p:nvSpPr>
        <p:spPr>
          <a:xfrm>
            <a:off x="420914" y="2155174"/>
            <a:ext cx="8016649" cy="543889"/>
          </a:xfrm>
          <a:prstGeom prst="roundRect">
            <a:avLst/>
          </a:prstGeom>
          <a:noFill/>
          <a:ln w="920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latin typeface="Roboto Regular"/>
              <a:cs typeface="Roboto Regular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254000" y="6052260"/>
            <a:ext cx="5479143" cy="543889"/>
          </a:xfrm>
          <a:prstGeom prst="roundRect">
            <a:avLst/>
          </a:prstGeom>
          <a:noFill/>
          <a:ln w="920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latin typeface="Roboto Regular"/>
              <a:cs typeface="Roboto Regular"/>
            </a:endParaRPr>
          </a:p>
        </p:txBody>
      </p:sp>
    </p:spTree>
    <p:extLst>
      <p:ext uri="{BB962C8B-B14F-4D97-AF65-F5344CB8AC3E}">
        <p14:creationId xmlns:p14="http://schemas.microsoft.com/office/powerpoint/2010/main" val="2082447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8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8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3896"/>
            <a:ext cx="9144000" cy="6344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246742" y="1473427"/>
            <a:ext cx="6937829" cy="689202"/>
          </a:xfrm>
          <a:prstGeom prst="roundRect">
            <a:avLst/>
          </a:prstGeom>
          <a:noFill/>
          <a:ln w="920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latin typeface="Roboto Regular"/>
              <a:cs typeface="Roboto Regular"/>
            </a:endParaRPr>
          </a:p>
        </p:txBody>
      </p:sp>
    </p:spTree>
    <p:extLst>
      <p:ext uri="{BB962C8B-B14F-4D97-AF65-F5344CB8AC3E}">
        <p14:creationId xmlns:p14="http://schemas.microsoft.com/office/powerpoint/2010/main" val="682426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8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-20638" y="0"/>
            <a:ext cx="8458201" cy="762000"/>
          </a:xfrm>
        </p:spPr>
        <p:txBody>
          <a:bodyPr/>
          <a:lstStyle/>
          <a:p>
            <a:pPr eaLnBrk="1" hangingPunct="1"/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IIMPFT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命令行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检索 </a:t>
            </a:r>
            <a:r>
              <a:rPr lang="en-US" altLang="zh-CN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–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按需获取</a:t>
            </a:r>
            <a:endParaRPr lang="en-US" altLang="zh-CN" sz="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1"/>
            <a:ext cx="9144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558800" y="2796961"/>
            <a:ext cx="7278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ti,su,ab</a:t>
            </a:r>
            <a:r>
              <a:rPr 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((realistic OR realist) near/5 (film* OR cinema))</a:t>
            </a:r>
          </a:p>
        </p:txBody>
      </p:sp>
    </p:spTree>
    <p:extLst>
      <p:ext uri="{BB962C8B-B14F-4D97-AF65-F5344CB8AC3E}">
        <p14:creationId xmlns:p14="http://schemas.microsoft.com/office/powerpoint/2010/main" val="15817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4115"/>
            <a:ext cx="9144000" cy="6233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174173" y="1641475"/>
            <a:ext cx="8868227" cy="651782"/>
          </a:xfrm>
          <a:prstGeom prst="roundRect">
            <a:avLst/>
          </a:prstGeom>
          <a:noFill/>
          <a:ln w="920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latin typeface="Roboto Regular"/>
              <a:cs typeface="Roboto Regular"/>
            </a:endParaRPr>
          </a:p>
        </p:txBody>
      </p:sp>
    </p:spTree>
    <p:extLst>
      <p:ext uri="{BB962C8B-B14F-4D97-AF65-F5344CB8AC3E}">
        <p14:creationId xmlns:p14="http://schemas.microsoft.com/office/powerpoint/2010/main" val="3396971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8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52" y="997148"/>
            <a:ext cx="9144000" cy="5380357"/>
          </a:xfrm>
          <a:prstGeom prst="rect">
            <a:avLst/>
          </a:prstGeom>
        </p:spPr>
      </p:pic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-20638" y="0"/>
            <a:ext cx="8458201" cy="762000"/>
          </a:xfrm>
        </p:spPr>
        <p:txBody>
          <a:bodyPr/>
          <a:lstStyle/>
          <a:p>
            <a:pPr eaLnBrk="1" hangingPunct="1"/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5.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出版物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–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具体刊物</a:t>
            </a:r>
            <a:endParaRPr lang="en-US" altLang="zh-CN" sz="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23754" y="2644560"/>
            <a:ext cx="44102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/>
              <a:t>Oxford History of World Cinema</a:t>
            </a:r>
            <a:endParaRPr 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855752" y="3741736"/>
            <a:ext cx="1723005" cy="2238150"/>
          </a:xfrm>
          <a:prstGeom prst="roundRect">
            <a:avLst/>
          </a:prstGeom>
          <a:noFill/>
          <a:ln w="920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latin typeface="Roboto Regular"/>
              <a:cs typeface="Roboto Regular"/>
            </a:endParaRPr>
          </a:p>
        </p:txBody>
      </p:sp>
    </p:spTree>
    <p:extLst>
      <p:ext uri="{BB962C8B-B14F-4D97-AF65-F5344CB8AC3E}">
        <p14:creationId xmlns:p14="http://schemas.microsoft.com/office/powerpoint/2010/main" val="3687930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8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C09C7B-61CB-4413-B017-7BB93F8EE8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29244"/>
            <a:ext cx="8057322" cy="5049038"/>
          </a:xfrm>
          <a:prstGeom prst="rect">
            <a:avLst/>
          </a:prstGeom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57200" y="352425"/>
            <a:ext cx="3886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48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访问方式</a:t>
            </a:r>
            <a:endParaRPr lang="en-US" sz="4800" b="1" dirty="0">
              <a:solidFill>
                <a:srgbClr val="C0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5" name="Rounded Rectangle 4"/>
          <p:cNvSpPr/>
          <p:nvPr/>
        </p:nvSpPr>
        <p:spPr bwMode="auto">
          <a:xfrm>
            <a:off x="2209800" y="5115339"/>
            <a:ext cx="2786270" cy="834887"/>
          </a:xfrm>
          <a:prstGeom prst="roundRect">
            <a:avLst/>
          </a:prstGeom>
          <a:noFill/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2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57149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745" y="366691"/>
            <a:ext cx="6225901" cy="4579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1954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458200" cy="762000"/>
          </a:xfrm>
        </p:spPr>
        <p:txBody>
          <a:bodyPr/>
          <a:lstStyle/>
          <a:p>
            <a:pPr eaLnBrk="1" hangingPunct="1"/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1. 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检索结果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– 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全面的研究信息</a:t>
            </a:r>
            <a:endParaRPr lang="en-US" altLang="zh-CN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9144000" cy="6095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0" y="5210628"/>
            <a:ext cx="2743200" cy="1647371"/>
          </a:xfrm>
          <a:prstGeom prst="roundRect">
            <a:avLst/>
          </a:prstGeom>
          <a:noFill/>
          <a:ln w="920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latin typeface="Roboto Regular"/>
              <a:cs typeface="Roboto Regular"/>
            </a:endParaRPr>
          </a:p>
        </p:txBody>
      </p:sp>
    </p:spTree>
    <p:extLst>
      <p:ext uri="{BB962C8B-B14F-4D97-AF65-F5344CB8AC3E}">
        <p14:creationId xmlns:p14="http://schemas.microsoft.com/office/powerpoint/2010/main" val="3139666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8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458200" cy="762000"/>
          </a:xfrm>
        </p:spPr>
        <p:txBody>
          <a:bodyPr/>
          <a:lstStyle/>
          <a:p>
            <a:pPr eaLnBrk="1" hangingPunct="1"/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2. 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在线浏览 </a:t>
            </a:r>
            <a:r>
              <a:rPr lang="en-US" altLang="zh-CN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– 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检索结果页</a:t>
            </a:r>
            <a:endParaRPr lang="en-US" altLang="zh-CN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9260114" cy="6204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0" y="2267749"/>
            <a:ext cx="6807200" cy="3073508"/>
          </a:xfrm>
          <a:prstGeom prst="roundRect">
            <a:avLst/>
          </a:prstGeom>
          <a:noFill/>
          <a:ln w="920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latin typeface="Roboto Regular"/>
              <a:cs typeface="Roboto Regular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71256" y="3344174"/>
            <a:ext cx="4971144" cy="1384995"/>
          </a:xfrm>
          <a:prstGeom prst="rect">
            <a:avLst/>
          </a:prstGeom>
          <a:solidFill>
            <a:srgbClr val="0070C0"/>
          </a:solidFill>
          <a:ln w="19050">
            <a:noFill/>
          </a:ln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文摘</a:t>
            </a:r>
            <a:r>
              <a:rPr lang="en-US" altLang="zh-CN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索引，全文，图像，引用人，参考文献（检索结果存在差异）</a:t>
            </a:r>
            <a:endParaRPr lang="en-US" alt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08179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8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458200" cy="762000"/>
          </a:xfrm>
        </p:spPr>
        <p:txBody>
          <a:bodyPr/>
          <a:lstStyle/>
          <a:p>
            <a:pPr eaLnBrk="1" hangingPunct="1"/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文章页 </a:t>
            </a:r>
            <a:endParaRPr lang="en-US" altLang="zh-CN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1050"/>
            <a:ext cx="9144000" cy="607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ounded Rectangle 10"/>
          <p:cNvSpPr/>
          <p:nvPr/>
        </p:nvSpPr>
        <p:spPr>
          <a:xfrm>
            <a:off x="101600" y="2057395"/>
            <a:ext cx="2376715" cy="558800"/>
          </a:xfrm>
          <a:prstGeom prst="roundRect">
            <a:avLst/>
          </a:prstGeom>
          <a:noFill/>
          <a:ln w="920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latin typeface="Roboto Regular"/>
              <a:cs typeface="Roboto Regular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-29028" y="3583667"/>
            <a:ext cx="1567543" cy="471715"/>
          </a:xfrm>
          <a:prstGeom prst="roundRect">
            <a:avLst/>
          </a:prstGeom>
          <a:noFill/>
          <a:ln w="92075">
            <a:solidFill>
              <a:srgbClr val="7030A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latin typeface="Roboto Regular"/>
              <a:cs typeface="Roboto Regular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78315" y="3583667"/>
            <a:ext cx="3849916" cy="1384995"/>
          </a:xfrm>
          <a:prstGeom prst="rect">
            <a:avLst/>
          </a:prstGeom>
          <a:solidFill>
            <a:srgbClr val="0070C0"/>
          </a:solidFill>
          <a:ln w="19050">
            <a:noFill/>
          </a:ln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提供全文获取格式，</a:t>
            </a:r>
            <a:endParaRPr lang="en-US" altLang="zh-CN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0" hangingPunct="0">
              <a:defRPr/>
            </a:pPr>
            <a:r>
              <a: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如果是文摘</a:t>
            </a:r>
            <a:r>
              <a:rPr lang="en-US" altLang="zh-CN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索引记录则全文定位方式</a:t>
            </a:r>
            <a:endParaRPr lang="en-US" alt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981370" y="3819525"/>
            <a:ext cx="1872341" cy="558800"/>
          </a:xfrm>
          <a:prstGeom prst="roundRect">
            <a:avLst/>
          </a:prstGeom>
          <a:noFill/>
          <a:ln w="92075"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latin typeface="Roboto Regular"/>
              <a:cs typeface="Roboto Regular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01602" y="2601680"/>
            <a:ext cx="6545943" cy="837410"/>
          </a:xfrm>
          <a:prstGeom prst="roundRect">
            <a:avLst/>
          </a:prstGeom>
          <a:noFill/>
          <a:ln w="920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latin typeface="Roboto Regular"/>
              <a:cs typeface="Roboto Regular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2598055" y="2042880"/>
            <a:ext cx="950688" cy="558800"/>
          </a:xfrm>
          <a:prstGeom prst="roundRect">
            <a:avLst/>
          </a:prstGeom>
          <a:noFill/>
          <a:ln w="92075"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latin typeface="Roboto Regular"/>
              <a:cs typeface="Roboto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984200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8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8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8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8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8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458200" cy="762000"/>
          </a:xfrm>
        </p:spPr>
        <p:txBody>
          <a:bodyPr/>
          <a:lstStyle/>
          <a:p>
            <a:pPr eaLnBrk="1" hangingPunct="1"/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3. 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文献处理</a:t>
            </a:r>
            <a:endParaRPr lang="en-US" altLang="zh-CN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9144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6516913" y="2769276"/>
            <a:ext cx="2627087" cy="566060"/>
          </a:xfrm>
          <a:prstGeom prst="roundRect">
            <a:avLst/>
          </a:prstGeom>
          <a:noFill/>
          <a:ln w="920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latin typeface="Roboto Regular"/>
              <a:cs typeface="Roboto Regular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516913" y="3335336"/>
            <a:ext cx="2627087" cy="2975425"/>
          </a:xfrm>
          <a:prstGeom prst="roundRect">
            <a:avLst/>
          </a:prstGeom>
          <a:noFill/>
          <a:ln w="920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latin typeface="Roboto Regular"/>
              <a:cs typeface="Roboto Regular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06286" y="5141470"/>
            <a:ext cx="4557486" cy="954107"/>
          </a:xfrm>
          <a:prstGeom prst="rect">
            <a:avLst/>
          </a:prstGeom>
          <a:solidFill>
            <a:srgbClr val="0070C0"/>
          </a:solidFill>
          <a:ln w="19050">
            <a:noFill/>
          </a:ln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可批量生成格式引文，电邮，打印，导出，保存 </a:t>
            </a:r>
            <a:endParaRPr lang="en-US" alt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6322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8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8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458200" cy="762000"/>
          </a:xfrm>
        </p:spPr>
        <p:txBody>
          <a:bodyPr/>
          <a:lstStyle/>
          <a:p>
            <a:pPr eaLnBrk="1" hangingPunct="1"/>
            <a:r>
              <a:rPr lang="en-US" altLang="zh-CN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4. 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个人账户</a:t>
            </a:r>
            <a:endParaRPr lang="en-US" altLang="zh-CN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1"/>
            <a:ext cx="9144000" cy="1690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ounded Rectangle 11"/>
          <p:cNvSpPr/>
          <p:nvPr/>
        </p:nvSpPr>
        <p:spPr>
          <a:xfrm>
            <a:off x="8636000" y="653141"/>
            <a:ext cx="508000" cy="566058"/>
          </a:xfrm>
          <a:prstGeom prst="roundRect">
            <a:avLst/>
          </a:prstGeom>
          <a:noFill/>
          <a:ln w="920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latin typeface="Roboto Regular"/>
              <a:cs typeface="Roboto Regular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950200" y="1219199"/>
            <a:ext cx="1193800" cy="754744"/>
          </a:xfrm>
          <a:prstGeom prst="roundRect">
            <a:avLst/>
          </a:prstGeom>
          <a:noFill/>
          <a:ln w="920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latin typeface="Roboto Regular"/>
              <a:cs typeface="Roboto Regular"/>
            </a:endParaRPr>
          </a:p>
        </p:txBody>
      </p:sp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000148"/>
            <a:ext cx="9144000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ounded Rectangle 15"/>
          <p:cNvSpPr/>
          <p:nvPr/>
        </p:nvSpPr>
        <p:spPr>
          <a:xfrm>
            <a:off x="1" y="4085769"/>
            <a:ext cx="4829629" cy="2010231"/>
          </a:xfrm>
          <a:prstGeom prst="roundRect">
            <a:avLst/>
          </a:prstGeom>
          <a:noFill/>
          <a:ln w="920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latin typeface="Roboto Regular"/>
              <a:cs typeface="Roboto Regular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4829630" y="5130800"/>
            <a:ext cx="1915887" cy="602342"/>
          </a:xfrm>
          <a:prstGeom prst="roundRect">
            <a:avLst/>
          </a:prstGeom>
          <a:noFill/>
          <a:ln w="920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latin typeface="Roboto Regular"/>
              <a:cs typeface="Roboto Regular"/>
            </a:endParaRPr>
          </a:p>
        </p:txBody>
      </p:sp>
    </p:spTree>
    <p:extLst>
      <p:ext uri="{BB962C8B-B14F-4D97-AF65-F5344CB8AC3E}">
        <p14:creationId xmlns:p14="http://schemas.microsoft.com/office/powerpoint/2010/main" val="3550653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8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8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8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8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6" grpId="0" animBg="1"/>
      <p:bldP spid="17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458200" cy="762000"/>
          </a:xfrm>
        </p:spPr>
        <p:txBody>
          <a:bodyPr/>
          <a:lstStyle/>
          <a:p>
            <a:pPr eaLnBrk="1" hangingPunct="1"/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个人账户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信息管理</a:t>
            </a:r>
            <a:endParaRPr lang="en-US" altLang="zh-CN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629"/>
            <a:ext cx="9245600" cy="6219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685799" y="1560285"/>
            <a:ext cx="5918201" cy="558802"/>
          </a:xfrm>
          <a:prstGeom prst="roundRect">
            <a:avLst/>
          </a:prstGeom>
          <a:noFill/>
          <a:ln w="920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latin typeface="Roboto Regular"/>
              <a:cs typeface="Roboto Regular"/>
            </a:endParaRPr>
          </a:p>
        </p:txBody>
      </p:sp>
    </p:spTree>
    <p:extLst>
      <p:ext uri="{BB962C8B-B14F-4D97-AF65-F5344CB8AC3E}">
        <p14:creationId xmlns:p14="http://schemas.microsoft.com/office/powerpoint/2010/main" val="704670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8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6868695" cy="1143000"/>
          </a:xfrm>
        </p:spPr>
        <p:txBody>
          <a:bodyPr/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问题？</a:t>
            </a:r>
            <a:endParaRPr 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3" y="1285875"/>
            <a:ext cx="8334375" cy="42862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520320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Title 1"/>
          <p:cNvSpPr>
            <a:spLocks noGrp="1"/>
          </p:cNvSpPr>
          <p:nvPr>
            <p:ph type="title"/>
          </p:nvPr>
        </p:nvSpPr>
        <p:spPr>
          <a:xfrm>
            <a:off x="107576" y="46039"/>
            <a:ext cx="6868695" cy="1143000"/>
          </a:xfrm>
        </p:spPr>
        <p:txBody>
          <a:bodyPr>
            <a:noAutofit/>
          </a:bodyPr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获取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ProQuest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更多资讯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61828" y="6342226"/>
            <a:ext cx="69127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http://www.proquest.com/APAC-CN/</a:t>
            </a:r>
            <a:endParaRPr lang="en-GB" sz="16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1304" y="4827169"/>
            <a:ext cx="101121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Aharoni" panose="02010803020104030203" pitchFamily="2" charset="-79"/>
              </a:rPr>
              <a:t>注册获取更多资讯：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cs typeface="Aharoni" panose="02010803020104030203" pitchFamily="2" charset="-79"/>
                <a:hlinkClick r:id="rId2"/>
              </a:rPr>
              <a:t>http://go.proquest.com/preferences-cn/update.html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cs typeface="Aharoni" panose="02010803020104030203" pitchFamily="2" charset="-79"/>
              </a:rPr>
              <a:t> </a:t>
            </a:r>
            <a:endParaRPr lang="en-US" sz="2000" dirty="0">
              <a:latin typeface="微软雅黑" panose="020B0503020204020204" pitchFamily="34" charset="-122"/>
              <a:ea typeface="微软雅黑" panose="020B0503020204020204" pitchFamily="34" charset="-122"/>
              <a:cs typeface="Aharoni" panose="02010803020104030203" pitchFamily="2" charset="-79"/>
            </a:endParaRPr>
          </a:p>
        </p:txBody>
      </p:sp>
      <p:pic>
        <p:nvPicPr>
          <p:cNvPr id="3" name="Picture 2" descr="C:\Users\CGuo\Desktop\q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918" y="1550357"/>
            <a:ext cx="1667367" cy="1667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07576" y="3348885"/>
            <a:ext cx="23282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ProQuest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培训视频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腾讯视频搜索</a:t>
            </a:r>
            <a:r>
              <a:rPr lang="en-US" altLang="zh-CN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ProQuest</a:t>
            </a:r>
            <a:endParaRPr lang="en-US" sz="16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2556" y="1573894"/>
            <a:ext cx="1653920" cy="1667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554822" y="3362049"/>
            <a:ext cx="16966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ProQuest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QQ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群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230312268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9612" y="1613897"/>
            <a:ext cx="1651187" cy="1671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4749613" y="3398769"/>
            <a:ext cx="19787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ProQuest 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官方微信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ProQuest</a:t>
            </a:r>
            <a:endParaRPr lang="en-US" sz="16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6271" y="1625630"/>
            <a:ext cx="161925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6907771" y="3398769"/>
            <a:ext cx="19787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ProQuest 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官方微博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ProQuest-China</a:t>
            </a:r>
          </a:p>
        </p:txBody>
      </p:sp>
    </p:spTree>
    <p:extLst>
      <p:ext uri="{BB962C8B-B14F-4D97-AF65-F5344CB8AC3E}">
        <p14:creationId xmlns:p14="http://schemas.microsoft.com/office/powerpoint/2010/main" val="90655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 tmFilter="0, 0; .2, .5; .8, .5; 1, 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000" autoRev="1" fill="hold"/>
                                        <p:tgtEl>
                                          <p:spTgt spid="10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 tmFilter="0, 0; .2, .5; .8, .5; 1, 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000" autoRev="1" fill="hold"/>
                                        <p:tgtEl>
                                          <p:spTgt spid="10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 tmFilter="0, 0; .2, .5; .8, .5; 1, 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1000" autoRev="1" fill="hold"/>
                                        <p:tgtEl>
                                          <p:spTgt spid="10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1" y="2433694"/>
            <a:ext cx="7772400" cy="990339"/>
          </a:xfrm>
        </p:spPr>
        <p:txBody>
          <a:bodyPr/>
          <a:lstStyle/>
          <a:p>
            <a:r>
              <a:rPr lang="zh-CN" altLang="en-US" sz="4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谢谢！</a:t>
            </a:r>
            <a:endParaRPr lang="en-US" sz="4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371600" y="4719433"/>
            <a:ext cx="7772400" cy="86111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郭谷雨</a:t>
            </a:r>
            <a:endParaRPr lang="en-US" altLang="zh-CN" sz="1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r">
              <a:buNone/>
            </a:pPr>
            <a:r>
              <a:rPr lang="en-US" sz="1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ProQuest</a:t>
            </a:r>
            <a:r>
              <a:rPr lang="zh-CN" altLang="en-US" sz="1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培训及咨询顾问</a:t>
            </a:r>
            <a:endParaRPr lang="en-US" altLang="zh-CN" sz="1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r">
              <a:buNone/>
            </a:pPr>
            <a:r>
              <a:rPr lang="en-US" sz="1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Chris.guo@proquest.com</a:t>
            </a:r>
          </a:p>
        </p:txBody>
      </p:sp>
    </p:spTree>
    <p:extLst>
      <p:ext uri="{BB962C8B-B14F-4D97-AF65-F5344CB8AC3E}">
        <p14:creationId xmlns:p14="http://schemas.microsoft.com/office/powerpoint/2010/main" val="2090611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42655"/>
            <a:ext cx="9144000" cy="4083127"/>
          </a:xfrm>
          <a:prstGeom prst="rect">
            <a:avLst/>
          </a:prstGeom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0" y="87165"/>
            <a:ext cx="3886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48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访问方式</a:t>
            </a:r>
            <a:endParaRPr lang="en-US" sz="4800" b="1" dirty="0">
              <a:solidFill>
                <a:srgbClr val="C00000"/>
              </a:solidFill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5390" y="917428"/>
            <a:ext cx="6577311" cy="5940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296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 bwMode="auto">
          <a:xfrm>
            <a:off x="457200" y="274638"/>
            <a:ext cx="82296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r>
              <a:rPr lang="en-US" sz="2800" b="1" dirty="0">
                <a:solidFill>
                  <a:srgbClr val="C00000"/>
                </a:solidFill>
              </a:rPr>
              <a:t>Screen Studies Collection </a:t>
            </a:r>
            <a:r>
              <a:rPr lang="zh-CN" altLang="en-US" sz="2800" b="1" dirty="0">
                <a:solidFill>
                  <a:srgbClr val="C00000"/>
                </a:solidFill>
              </a:rPr>
              <a:t>电影学全文库</a:t>
            </a:r>
          </a:p>
        </p:txBody>
      </p:sp>
      <p:sp>
        <p:nvSpPr>
          <p:cNvPr id="3" name="Rectangle 2"/>
          <p:cNvSpPr/>
          <p:nvPr/>
        </p:nvSpPr>
        <p:spPr>
          <a:xfrm>
            <a:off x="568035" y="1845439"/>
            <a:ext cx="742603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>
                <a:latin typeface="Aharoni" panose="02010803020104030203" pitchFamily="2" charset="-79"/>
                <a:cs typeface="Aharoni" panose="02010803020104030203" pitchFamily="2" charset="-79"/>
              </a:rPr>
              <a:t>The Screen Studies Collection offers a comprehensive survey of current publications related to film scholarship alongside detailed and expansive filmographies. This collection includes the following specialist indexes and filmographies: </a:t>
            </a:r>
            <a:r>
              <a:rPr lang="en-US" altLang="zh-CN" sz="2400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American Film Institute (AFI) Catalog, Film Index International (FII), and FIAF International Index to Film Periodicals Database</a:t>
            </a:r>
            <a:r>
              <a:rPr lang="en-US" altLang="zh-CN" sz="2400" dirty="0">
                <a:latin typeface="Aharoni" panose="02010803020104030203" pitchFamily="2" charset="-79"/>
                <a:cs typeface="Aharoni" panose="02010803020104030203" pitchFamily="2" charset="-79"/>
              </a:rPr>
              <a:t>. </a:t>
            </a:r>
            <a:endParaRPr lang="zh-CN" altLang="en-US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625" y="5094575"/>
            <a:ext cx="7524750" cy="1019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85829299"/>
      </p:ext>
    </p:extLst>
  </p:cSld>
  <p:clrMapOvr>
    <a:masterClrMapping/>
  </p:clrMapOvr>
  <p:transition spd="slow">
    <p:circl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 txBox="1">
            <a:spLocks/>
          </p:cNvSpPr>
          <p:nvPr/>
        </p:nvSpPr>
        <p:spPr bwMode="auto">
          <a:xfrm>
            <a:off x="457200" y="274638"/>
            <a:ext cx="82296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r>
              <a:rPr lang="en-US" sz="2800" b="1" dirty="0">
                <a:solidFill>
                  <a:srgbClr val="C00000"/>
                </a:solidFill>
              </a:rPr>
              <a:t>AFI </a:t>
            </a:r>
            <a:r>
              <a:rPr lang="en-US" altLang="zh-CN" sz="2800" b="1" dirty="0">
                <a:solidFill>
                  <a:srgbClr val="C00000"/>
                </a:solidFill>
              </a:rPr>
              <a:t>Catalog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16387" name="Content Placeholder 2"/>
          <p:cNvSpPr>
            <a:spLocks noGrp="1"/>
          </p:cNvSpPr>
          <p:nvPr>
            <p:ph idx="4294967295"/>
          </p:nvPr>
        </p:nvSpPr>
        <p:spPr>
          <a:xfrm>
            <a:off x="1219200" y="1371600"/>
            <a:ext cx="7924800" cy="5287963"/>
          </a:xfrm>
        </p:spPr>
        <p:txBody>
          <a:bodyPr/>
          <a:lstStyle/>
          <a:p>
            <a:r>
              <a:rPr lang="zh-CN" altLang="en-US" sz="4400" b="1" dirty="0">
                <a:latin typeface="华文楷体" pitchFamily="2" charset="-122"/>
                <a:ea typeface="华文楷体" pitchFamily="2" charset="-122"/>
              </a:rPr>
              <a:t>美国电影学会目录</a:t>
            </a:r>
            <a:endParaRPr lang="en-US" altLang="zh-CN" sz="4400" b="1" dirty="0">
              <a:latin typeface="华文楷体" pitchFamily="2" charset="-122"/>
              <a:ea typeface="华文楷体" pitchFamily="2" charset="-122"/>
            </a:endParaRPr>
          </a:p>
          <a:p>
            <a:r>
              <a:rPr lang="en-US" altLang="zh-CN" sz="4400" b="1" dirty="0">
                <a:latin typeface="华文楷体" pitchFamily="2" charset="-122"/>
                <a:ea typeface="华文楷体" pitchFamily="2" charset="-122"/>
              </a:rPr>
              <a:t>1893</a:t>
            </a:r>
            <a:r>
              <a:rPr lang="zh-CN" altLang="en-US" sz="4400" b="1" dirty="0">
                <a:latin typeface="华文楷体" pitchFamily="2" charset="-122"/>
                <a:ea typeface="华文楷体" pitchFamily="2" charset="-122"/>
              </a:rPr>
              <a:t>年至</a:t>
            </a:r>
            <a:r>
              <a:rPr lang="en-US" altLang="zh-CN" sz="4400" b="1" dirty="0">
                <a:latin typeface="华文楷体" pitchFamily="2" charset="-122"/>
                <a:ea typeface="华文楷体" pitchFamily="2" charset="-122"/>
              </a:rPr>
              <a:t>1975</a:t>
            </a:r>
            <a:r>
              <a:rPr lang="zh-CN" altLang="en-US" sz="4400" b="1" dirty="0">
                <a:latin typeface="华文楷体" pitchFamily="2" charset="-122"/>
                <a:ea typeface="华文楷体" pitchFamily="2" charset="-122"/>
              </a:rPr>
              <a:t>年间的每一部美国电影</a:t>
            </a:r>
            <a:endParaRPr lang="en-US" altLang="zh-CN" sz="4400" b="1" dirty="0">
              <a:latin typeface="华文楷体" pitchFamily="2" charset="-122"/>
              <a:ea typeface="华文楷体" pitchFamily="2" charset="-122"/>
            </a:endParaRPr>
          </a:p>
          <a:p>
            <a:r>
              <a:rPr lang="en-US" altLang="zh-CN" sz="4400" b="1" dirty="0">
                <a:latin typeface="华文楷体" pitchFamily="2" charset="-122"/>
                <a:ea typeface="华文楷体" pitchFamily="2" charset="-122"/>
              </a:rPr>
              <a:t>1975</a:t>
            </a:r>
            <a:r>
              <a:rPr lang="zh-CN" altLang="en-US" sz="4400" b="1" dirty="0">
                <a:latin typeface="华文楷体" pitchFamily="2" charset="-122"/>
                <a:ea typeface="华文楷体" pitchFamily="2" charset="-122"/>
              </a:rPr>
              <a:t>年至今之间重要影片的记录</a:t>
            </a:r>
            <a:endParaRPr lang="en-US" altLang="zh-CN" sz="4400" b="1" dirty="0"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4400" b="1" dirty="0">
                <a:latin typeface="华文楷体" pitchFamily="2" charset="-122"/>
                <a:ea typeface="华文楷体" pitchFamily="2" charset="-122"/>
              </a:rPr>
              <a:t>内容由</a:t>
            </a:r>
            <a:r>
              <a:rPr lang="en-US" altLang="zh-CN" sz="4400" b="1" dirty="0">
                <a:latin typeface="华文楷体" pitchFamily="2" charset="-122"/>
                <a:ea typeface="华文楷体" pitchFamily="2" charset="-122"/>
              </a:rPr>
              <a:t>AFI</a:t>
            </a:r>
            <a:r>
              <a:rPr lang="zh-CN" altLang="en-US" sz="4400" b="1" dirty="0">
                <a:latin typeface="华文楷体" pitchFamily="2" charset="-122"/>
                <a:ea typeface="华文楷体" pitchFamily="2" charset="-122"/>
              </a:rPr>
              <a:t>专家编纂</a:t>
            </a:r>
          </a:p>
        </p:txBody>
      </p:sp>
    </p:spTree>
    <p:extLst>
      <p:ext uri="{BB962C8B-B14F-4D97-AF65-F5344CB8AC3E}">
        <p14:creationId xmlns:p14="http://schemas.microsoft.com/office/powerpoint/2010/main" val="1986617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 txBox="1">
            <a:spLocks/>
          </p:cNvSpPr>
          <p:nvPr/>
        </p:nvSpPr>
        <p:spPr bwMode="auto">
          <a:xfrm>
            <a:off x="0" y="261938"/>
            <a:ext cx="79248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r>
              <a:rPr lang="en-US" sz="2800" b="1" dirty="0">
                <a:solidFill>
                  <a:srgbClr val="C00000"/>
                </a:solidFill>
              </a:rPr>
              <a:t>Film Index International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6867" name="Content Placeholder 2"/>
          <p:cNvSpPr>
            <a:spLocks noGrp="1"/>
          </p:cNvSpPr>
          <p:nvPr>
            <p:ph idx="4294967295"/>
          </p:nvPr>
        </p:nvSpPr>
        <p:spPr>
          <a:xfrm>
            <a:off x="762000" y="1447800"/>
            <a:ext cx="8382000" cy="5287963"/>
          </a:xfrm>
        </p:spPr>
        <p:txBody>
          <a:bodyPr/>
          <a:lstStyle/>
          <a:p>
            <a:r>
              <a:rPr lang="zh-CN" altLang="en-US" sz="4000" b="1" dirty="0">
                <a:latin typeface="华文楷体" pitchFamily="2" charset="-122"/>
                <a:ea typeface="华文楷体" pitchFamily="2" charset="-122"/>
              </a:rPr>
              <a:t>国际电影索引</a:t>
            </a:r>
            <a:endParaRPr lang="en-US" altLang="zh-CN" sz="4000" b="1" dirty="0">
              <a:latin typeface="华文楷体" pitchFamily="2" charset="-122"/>
              <a:ea typeface="华文楷体" pitchFamily="2" charset="-122"/>
            </a:endParaRPr>
          </a:p>
          <a:p>
            <a:r>
              <a:rPr lang="en-US" altLang="zh-CN" sz="4000" b="1" dirty="0">
                <a:latin typeface="华文楷体" pitchFamily="2" charset="-122"/>
                <a:ea typeface="华文楷体" pitchFamily="2" charset="-122"/>
              </a:rPr>
              <a:t>1900</a:t>
            </a:r>
            <a:r>
              <a:rPr lang="zh-CN" altLang="en-US" sz="4000" b="1" dirty="0">
                <a:latin typeface="华文楷体" pitchFamily="2" charset="-122"/>
                <a:ea typeface="华文楷体" pitchFamily="2" charset="-122"/>
              </a:rPr>
              <a:t>年以来，</a:t>
            </a:r>
            <a:r>
              <a:rPr lang="en-US" altLang="zh-CN" sz="4000" b="1" dirty="0">
                <a:latin typeface="华文楷体" pitchFamily="2" charset="-122"/>
                <a:ea typeface="华文楷体" pitchFamily="2" charset="-122"/>
              </a:rPr>
              <a:t>170</a:t>
            </a:r>
            <a:r>
              <a:rPr lang="zh-CN" altLang="en-US" sz="4000" b="1" dirty="0">
                <a:latin typeface="华文楷体" pitchFamily="2" charset="-122"/>
                <a:ea typeface="华文楷体" pitchFamily="2" charset="-122"/>
              </a:rPr>
              <a:t>多个国家的</a:t>
            </a:r>
            <a:r>
              <a:rPr lang="en-US" altLang="zh-CN" sz="4000" b="1" dirty="0">
                <a:latin typeface="华文楷体" pitchFamily="2" charset="-122"/>
                <a:ea typeface="华文楷体" pitchFamily="2" charset="-122"/>
              </a:rPr>
              <a:t>129,000</a:t>
            </a:r>
            <a:r>
              <a:rPr lang="zh-CN" altLang="en-US" sz="4000" b="1" dirty="0">
                <a:latin typeface="华文楷体" pitchFamily="2" charset="-122"/>
                <a:ea typeface="华文楷体" pitchFamily="2" charset="-122"/>
              </a:rPr>
              <a:t>余部电影</a:t>
            </a:r>
            <a:endParaRPr lang="en-US" altLang="zh-CN" sz="4000" b="1" dirty="0">
              <a:latin typeface="华文楷体" pitchFamily="2" charset="-122"/>
              <a:ea typeface="华文楷体" pitchFamily="2" charset="-122"/>
            </a:endParaRPr>
          </a:p>
          <a:p>
            <a:r>
              <a:rPr lang="en-US" altLang="zh-CN" sz="4000" b="1" dirty="0">
                <a:latin typeface="华文楷体" pitchFamily="2" charset="-122"/>
                <a:ea typeface="华文楷体" pitchFamily="2" charset="-122"/>
              </a:rPr>
              <a:t>ProQuest</a:t>
            </a:r>
            <a:r>
              <a:rPr lang="zh-CN" altLang="en-US" sz="4000" b="1" dirty="0">
                <a:latin typeface="华文楷体" pitchFamily="2" charset="-122"/>
                <a:ea typeface="华文楷体" pitchFamily="2" charset="-122"/>
              </a:rPr>
              <a:t>公司与英国电影学会联合制作</a:t>
            </a:r>
            <a:endParaRPr lang="en-US" altLang="zh-CN" sz="4000" b="1" dirty="0">
              <a:latin typeface="华文楷体" pitchFamily="2" charset="-122"/>
              <a:ea typeface="华文楷体" pitchFamily="2" charset="-122"/>
            </a:endParaRPr>
          </a:p>
          <a:p>
            <a:r>
              <a:rPr lang="en-US" altLang="zh-CN" sz="4000" b="1" dirty="0">
                <a:latin typeface="华文楷体" pitchFamily="2" charset="-122"/>
                <a:ea typeface="华文楷体" pitchFamily="2" charset="-122"/>
              </a:rPr>
              <a:t>92</a:t>
            </a:r>
            <a:r>
              <a:rPr lang="zh-CN" altLang="en-US" sz="4000" b="1" dirty="0">
                <a:latin typeface="华文楷体" pitchFamily="2" charset="-122"/>
                <a:ea typeface="华文楷体" pitchFamily="2" charset="-122"/>
              </a:rPr>
              <a:t>万多个电影风云人物传记资料</a:t>
            </a:r>
          </a:p>
        </p:txBody>
      </p:sp>
    </p:spTree>
    <p:extLst>
      <p:ext uri="{BB962C8B-B14F-4D97-AF65-F5344CB8AC3E}">
        <p14:creationId xmlns:p14="http://schemas.microsoft.com/office/powerpoint/2010/main" val="2989414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0" y="261938"/>
            <a:ext cx="79248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r>
              <a:rPr lang="en-US" altLang="zh-CN" sz="2800" b="1" dirty="0">
                <a:solidFill>
                  <a:srgbClr val="C00000"/>
                </a:solidFill>
              </a:rPr>
              <a:t>FIAF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38546" y="1491079"/>
            <a:ext cx="8548914" cy="4031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eaLnBrk="1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buFont typeface="Arial" charset="0"/>
              <a:buChar char="•"/>
              <a:tabLst/>
            </a:pPr>
            <a:r>
              <a:rPr lang="en-US" altLang="zh-CN" sz="4000" b="1" dirty="0">
                <a:latin typeface="华文楷体" pitchFamily="2" charset="-122"/>
                <a:ea typeface="华文楷体" pitchFamily="2" charset="-122"/>
                <a:cs typeface="Arial"/>
              </a:rPr>
              <a:t>FIAF</a:t>
            </a:r>
            <a:r>
              <a:rPr lang="zh-CN" altLang="en-US" sz="4000" b="1" dirty="0">
                <a:latin typeface="华文楷体" pitchFamily="2" charset="-122"/>
                <a:ea typeface="华文楷体" pitchFamily="2" charset="-122"/>
                <a:cs typeface="Arial"/>
              </a:rPr>
              <a:t>囊括了来自</a:t>
            </a:r>
            <a:r>
              <a:rPr lang="en-US" altLang="zh-CN" sz="4000" b="1" dirty="0">
                <a:latin typeface="华文楷体" pitchFamily="2" charset="-122"/>
                <a:ea typeface="华文楷体" pitchFamily="2" charset="-122"/>
                <a:cs typeface="Arial"/>
              </a:rPr>
              <a:t>340</a:t>
            </a:r>
            <a:r>
              <a:rPr lang="zh-CN" altLang="en-US" sz="4000" b="1" dirty="0">
                <a:latin typeface="华文楷体" pitchFamily="2" charset="-122"/>
                <a:ea typeface="华文楷体" pitchFamily="2" charset="-122"/>
                <a:cs typeface="Arial"/>
              </a:rPr>
              <a:t>余份期刊的</a:t>
            </a:r>
            <a:r>
              <a:rPr lang="en-US" altLang="zh-CN" sz="4000" b="1" dirty="0">
                <a:latin typeface="华文楷体" pitchFamily="2" charset="-122"/>
                <a:ea typeface="华文楷体" pitchFamily="2" charset="-122"/>
                <a:cs typeface="Arial"/>
              </a:rPr>
              <a:t>50</a:t>
            </a:r>
            <a:r>
              <a:rPr lang="zh-CN" altLang="en-US" sz="4000" b="1" dirty="0">
                <a:latin typeface="华文楷体" pitchFamily="2" charset="-122"/>
                <a:ea typeface="华文楷体" pitchFamily="2" charset="-122"/>
                <a:cs typeface="Arial"/>
              </a:rPr>
              <a:t>万条记录，</a:t>
            </a:r>
            <a:endParaRPr lang="en-US" altLang="zh-CN" sz="4000" b="1" dirty="0">
              <a:latin typeface="华文楷体" pitchFamily="2" charset="-122"/>
              <a:ea typeface="华文楷体" pitchFamily="2" charset="-122"/>
              <a:cs typeface="Arial"/>
            </a:endParaRPr>
          </a:p>
          <a:p>
            <a:pPr marL="342900" marR="0" lvl="0" indent="-342900" eaLnBrk="1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buFont typeface="Arial" charset="0"/>
              <a:buChar char="•"/>
              <a:tabLst/>
            </a:pPr>
            <a:r>
              <a:rPr lang="zh-CN" altLang="en-US" sz="4000" b="1" dirty="0">
                <a:latin typeface="华文楷体" pitchFamily="2" charset="-122"/>
                <a:ea typeface="华文楷体" pitchFamily="2" charset="-122"/>
                <a:cs typeface="Arial"/>
              </a:rPr>
              <a:t>每条记录都有详细书目信息，如电影名称，题材，主题等</a:t>
            </a:r>
            <a:endParaRPr lang="en-US" altLang="zh-CN" sz="4000" b="1" dirty="0">
              <a:latin typeface="华文楷体" pitchFamily="2" charset="-122"/>
              <a:ea typeface="华文楷体" pitchFamily="2" charset="-122"/>
              <a:cs typeface="Arial"/>
            </a:endParaRPr>
          </a:p>
          <a:p>
            <a:pPr marL="342900" marR="0" lvl="0" indent="-342900" eaLnBrk="1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buFont typeface="Arial" charset="0"/>
              <a:buChar char="•"/>
              <a:tabLst/>
            </a:pPr>
            <a:r>
              <a:rPr lang="zh-CN" altLang="en-US" sz="4000" b="1" dirty="0">
                <a:latin typeface="华文楷体" pitchFamily="2" charset="-122"/>
                <a:ea typeface="华文楷体" pitchFamily="2" charset="-122"/>
                <a:cs typeface="Arial"/>
              </a:rPr>
              <a:t>主题领域覆盖：电影历史、电影理论、电影批评等</a:t>
            </a:r>
            <a:endParaRPr lang="en-US" altLang="zh-CN" sz="4000" b="1" dirty="0">
              <a:latin typeface="华文楷体" pitchFamily="2" charset="-122"/>
              <a:ea typeface="华文楷体" pitchFamily="2" charset="-122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01782565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rd-brand-template">
  <a:themeElements>
    <a:clrScheme name="Custom 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D91935"/>
      </a:accent1>
      <a:accent2>
        <a:srgbClr val="24A3A0"/>
      </a:accent2>
      <a:accent3>
        <a:srgbClr val="A9B309"/>
      </a:accent3>
      <a:accent4>
        <a:srgbClr val="5444B9"/>
      </a:accent4>
      <a:accent5>
        <a:srgbClr val="148ED7"/>
      </a:accent5>
      <a:accent6>
        <a:srgbClr val="329D68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400" dirty="0" smtClean="0">
            <a:latin typeface="Roboto Regular"/>
            <a:cs typeface="Roboto Regular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57150" cmpd="sng">
          <a:solidFill>
            <a:schemeClr val="bg1">
              <a:lumMod val="50000"/>
            </a:schemeClr>
          </a:solidFill>
          <a:headEnd type="none"/>
          <a:tailEnd type="triangle"/>
        </a:ln>
        <a:effectLst/>
      </a:spPr>
      <a:bodyPr/>
      <a:lstStyle/>
      <a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D4F143357D7F840B5DC50D06ED8C7EA" ma:contentTypeVersion="4" ma:contentTypeDescription="Create a new document." ma:contentTypeScope="" ma:versionID="90f02330f9921ce51767b5a39ab871c1">
  <xsd:schema xmlns:xsd="http://www.w3.org/2001/XMLSchema" xmlns:xs="http://www.w3.org/2001/XMLSchema" xmlns:p="http://schemas.microsoft.com/office/2006/metadata/properties" xmlns:ns1="http://schemas.microsoft.com/sharepoint/v3" xmlns:ns2="137cdf36-ba27-4b38-910a-7bd9ffb267d3" targetNamespace="http://schemas.microsoft.com/office/2006/metadata/properties" ma:root="true" ma:fieldsID="0caf926acad8c330975d3ee308a246ab" ns1:_="" ns2:_="">
    <xsd:import namespace="http://schemas.microsoft.com/sharepoint/v3"/>
    <xsd:import namespace="137cdf36-ba27-4b38-910a-7bd9ffb267d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haredWithUsers" minOccurs="0"/>
                <xsd:element ref="ns2:SharedWithDetails" minOccurs="0"/>
                <xsd:element ref="ns2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7cdf36-ba27-4b38-910a-7bd9ffb267d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F2391374-24EE-4580-A3B3-866CFF87288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137cdf36-ba27-4b38-910a-7bd9ffb267d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9D23A65-F982-449F-906D-1AF7B6D7B30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C8401A3-1430-4EB9-AE42-3EE6167EFF84}">
  <ds:schemaRefs>
    <ds:schemaRef ds:uri="http://purl.org/dc/elements/1.1/"/>
    <ds:schemaRef ds:uri="http://schemas.microsoft.com/office/2006/documentManagement/types"/>
    <ds:schemaRef ds:uri="http://www.w3.org/XML/1998/namespace"/>
    <ds:schemaRef ds:uri="http://schemas.microsoft.com/sharepoint/v3"/>
    <ds:schemaRef ds:uri="137cdf36-ba27-4b38-910a-7bd9ffb267d3"/>
    <ds:schemaRef ds:uri="http://schemas.openxmlformats.org/package/2006/metadata/core-properties"/>
    <ds:schemaRef ds:uri="http://schemas.microsoft.com/office/2006/metadata/properties"/>
    <ds:schemaRef ds:uri="http://purl.org/dc/terms/"/>
    <ds:schemaRef ds:uri="http://schemas.microsoft.com/office/infopath/2007/PartnerControl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</TotalTime>
  <Words>1515</Words>
  <Application>Microsoft Office PowerPoint</Application>
  <PresentationFormat>On-screen Show (4:3)</PresentationFormat>
  <Paragraphs>186</Paragraphs>
  <Slides>49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68" baseType="lpstr">
      <vt:lpstr>Aleo Bold</vt:lpstr>
      <vt:lpstr>Aleo Regular</vt:lpstr>
      <vt:lpstr>Arial Unicode MS</vt:lpstr>
      <vt:lpstr>Monotype Sorts</vt:lpstr>
      <vt:lpstr>ＭＳ Ｐゴシック</vt:lpstr>
      <vt:lpstr>ＭＳ Ｐゴシック</vt:lpstr>
      <vt:lpstr>Roboto Regular</vt:lpstr>
      <vt:lpstr>黑体</vt:lpstr>
      <vt:lpstr>华文楷体</vt:lpstr>
      <vt:lpstr>楷体</vt:lpstr>
      <vt:lpstr>宋体</vt:lpstr>
      <vt:lpstr>微软雅黑</vt:lpstr>
      <vt:lpstr>Aharoni</vt:lpstr>
      <vt:lpstr>Arial</vt:lpstr>
      <vt:lpstr>Calibri</vt:lpstr>
      <vt:lpstr>Symbol</vt:lpstr>
      <vt:lpstr>Times New Roman</vt:lpstr>
      <vt:lpstr>Wingdings</vt:lpstr>
      <vt:lpstr>standard-brand-template</vt:lpstr>
      <vt:lpstr>ProQuest助力艺术研究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音乐、表演全文库</vt:lpstr>
      <vt:lpstr>IIMPFT资源的构成</vt:lpstr>
      <vt:lpstr>IIMPFT期刊举例:</vt:lpstr>
      <vt:lpstr>IIPAFT资源的构成</vt:lpstr>
      <vt:lpstr>IIMPFT期刊举例:</vt:lpstr>
      <vt:lpstr>PowerPoint Presentation</vt:lpstr>
      <vt:lpstr>PowerPoint Presentation</vt:lpstr>
      <vt:lpstr>PowerPoint Presentation</vt:lpstr>
      <vt:lpstr>PowerPoint Presentation</vt:lpstr>
      <vt:lpstr>3.IIMPFT基本检索 – 全面获取</vt:lpstr>
      <vt:lpstr>由泛到精 – 例:从IIMPFT选题</vt:lpstr>
      <vt:lpstr>IIMPFT高级检索 – 准确获取</vt:lpstr>
      <vt:lpstr>PowerPoint Presentation</vt:lpstr>
      <vt:lpstr>PowerPoint Presentation</vt:lpstr>
      <vt:lpstr>IIMPFT命令行检索 – 按需获取</vt:lpstr>
      <vt:lpstr>PowerPoint Presentation</vt:lpstr>
      <vt:lpstr>音乐期刊全文库浏览-特定资源</vt:lpstr>
      <vt:lpstr>4.IIPAFT基本检索 – 全面获取</vt:lpstr>
      <vt:lpstr>由泛到精 – 例:从IIPAT选题</vt:lpstr>
      <vt:lpstr>IIMPFT高级检索 – 准确获取</vt:lpstr>
      <vt:lpstr>PowerPoint Presentation</vt:lpstr>
      <vt:lpstr>IIMPFT命令行检索 – 按需获取</vt:lpstr>
      <vt:lpstr>PowerPoint Presentation</vt:lpstr>
      <vt:lpstr>5.出版物 – 具体刊物</vt:lpstr>
      <vt:lpstr>PowerPoint Presentation</vt:lpstr>
      <vt:lpstr>1. 检索结果 – 全面的研究信息</vt:lpstr>
      <vt:lpstr>2. 在线浏览 – 检索结果页</vt:lpstr>
      <vt:lpstr>文章页 </vt:lpstr>
      <vt:lpstr>3. 文献处理</vt:lpstr>
      <vt:lpstr>4. 个人账户</vt:lpstr>
      <vt:lpstr>个人账户-信息管理</vt:lpstr>
      <vt:lpstr>问题？</vt:lpstr>
      <vt:lpstr>获取ProQuest更多资讯</vt:lpstr>
      <vt:lpstr>谢谢！</vt:lpstr>
    </vt:vector>
  </TitlesOfParts>
  <Company>ProQuest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ProQuest PPT Styles</dc:title>
  <dc:creator>Kelsey Gibson</dc:creator>
  <cp:lastModifiedBy>Guo, Chris</cp:lastModifiedBy>
  <cp:revision>154</cp:revision>
  <dcterms:created xsi:type="dcterms:W3CDTF">2014-10-28T20:57:18Z</dcterms:created>
  <dcterms:modified xsi:type="dcterms:W3CDTF">2017-09-22T06:57:02Z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0x0101007D4F143357D7F840B5DC50D06ED8C7EA</vt:lpwstr>
  </property>
</Properties>
</file>